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3"/>
  </p:notesMasterIdLst>
  <p:sldIdLst>
    <p:sldId id="391" r:id="rId5"/>
    <p:sldId id="288" r:id="rId6"/>
    <p:sldId id="289" r:id="rId7"/>
    <p:sldId id="290" r:id="rId8"/>
    <p:sldId id="293" r:id="rId9"/>
    <p:sldId id="291" r:id="rId10"/>
    <p:sldId id="292" r:id="rId11"/>
    <p:sldId id="399" r:id="rId12"/>
    <p:sldId id="401" r:id="rId13"/>
    <p:sldId id="264" r:id="rId14"/>
    <p:sldId id="265" r:id="rId15"/>
    <p:sldId id="281" r:id="rId16"/>
    <p:sldId id="266" r:id="rId17"/>
    <p:sldId id="268" r:id="rId18"/>
    <p:sldId id="270" r:id="rId19"/>
    <p:sldId id="269" r:id="rId20"/>
    <p:sldId id="272" r:id="rId21"/>
    <p:sldId id="359" r:id="rId22"/>
    <p:sldId id="360" r:id="rId23"/>
    <p:sldId id="361" r:id="rId24"/>
    <p:sldId id="362" r:id="rId25"/>
    <p:sldId id="363" r:id="rId26"/>
    <p:sldId id="379" r:id="rId27"/>
    <p:sldId id="376" r:id="rId28"/>
    <p:sldId id="377" r:id="rId29"/>
    <p:sldId id="378" r:id="rId30"/>
    <p:sldId id="380" r:id="rId31"/>
    <p:sldId id="364" r:id="rId32"/>
  </p:sldIdLst>
  <p:sldSz cx="30275213" cy="21383625"/>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F5DB"/>
    <a:srgbClr val="FFE1D1"/>
    <a:srgbClr val="FDD7DF"/>
    <a:srgbClr val="ED7D31"/>
    <a:srgbClr val="382602"/>
    <a:srgbClr val="E3BFAF"/>
    <a:srgbClr val="FA9EB2"/>
    <a:srgbClr val="FFE699"/>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5D984-DB0D-4DF6-80CA-ABD121722911}" v="14" dt="2023-12-06T15:02:16.64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4660"/>
  </p:normalViewPr>
  <p:slideViewPr>
    <p:cSldViewPr snapToGrid="0" showGuides="1">
      <p:cViewPr>
        <p:scale>
          <a:sx n="39" d="100"/>
          <a:sy n="39" d="100"/>
        </p:scale>
        <p:origin x="-764"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a Reyes Curiel" userId="49cc0974-d2b8-4ebe-8acc-dc91b2778e18" providerId="ADAL" clId="{99F5D984-DB0D-4DF6-80CA-ABD121722911}"/>
    <pc:docChg chg="undo custSel addSld delSld modSld">
      <pc:chgData name="Mariana Reyes Curiel" userId="49cc0974-d2b8-4ebe-8acc-dc91b2778e18" providerId="ADAL" clId="{99F5D984-DB0D-4DF6-80CA-ABD121722911}" dt="2023-12-06T15:13:16.610" v="406" actId="2696"/>
      <pc:docMkLst>
        <pc:docMk/>
      </pc:docMkLst>
      <pc:sldChg chg="del">
        <pc:chgData name="Mariana Reyes Curiel" userId="49cc0974-d2b8-4ebe-8acc-dc91b2778e18" providerId="ADAL" clId="{99F5D984-DB0D-4DF6-80CA-ABD121722911}" dt="2023-12-04T21:51:53.024" v="61" actId="47"/>
        <pc:sldMkLst>
          <pc:docMk/>
          <pc:sldMk cId="1736324547" sldId="256"/>
        </pc:sldMkLst>
      </pc:sldChg>
      <pc:sldChg chg="del">
        <pc:chgData name="Mariana Reyes Curiel" userId="49cc0974-d2b8-4ebe-8acc-dc91b2778e18" providerId="ADAL" clId="{99F5D984-DB0D-4DF6-80CA-ABD121722911}" dt="2023-12-04T21:51:53.024" v="61" actId="47"/>
        <pc:sldMkLst>
          <pc:docMk/>
          <pc:sldMk cId="1247062165" sldId="257"/>
        </pc:sldMkLst>
      </pc:sldChg>
      <pc:sldChg chg="del">
        <pc:chgData name="Mariana Reyes Curiel" userId="49cc0974-d2b8-4ebe-8acc-dc91b2778e18" providerId="ADAL" clId="{99F5D984-DB0D-4DF6-80CA-ABD121722911}" dt="2023-12-04T21:51:53.024" v="61" actId="47"/>
        <pc:sldMkLst>
          <pc:docMk/>
          <pc:sldMk cId="3243778320" sldId="258"/>
        </pc:sldMkLst>
      </pc:sldChg>
      <pc:sldChg chg="del">
        <pc:chgData name="Mariana Reyes Curiel" userId="49cc0974-d2b8-4ebe-8acc-dc91b2778e18" providerId="ADAL" clId="{99F5D984-DB0D-4DF6-80CA-ABD121722911}" dt="2023-12-04T21:51:53.024" v="61" actId="47"/>
        <pc:sldMkLst>
          <pc:docMk/>
          <pc:sldMk cId="2207590817" sldId="259"/>
        </pc:sldMkLst>
      </pc:sldChg>
      <pc:sldChg chg="del">
        <pc:chgData name="Mariana Reyes Curiel" userId="49cc0974-d2b8-4ebe-8acc-dc91b2778e18" providerId="ADAL" clId="{99F5D984-DB0D-4DF6-80CA-ABD121722911}" dt="2023-12-04T21:51:53.024" v="61" actId="47"/>
        <pc:sldMkLst>
          <pc:docMk/>
          <pc:sldMk cId="690955642" sldId="260"/>
        </pc:sldMkLst>
      </pc:sldChg>
      <pc:sldChg chg="del">
        <pc:chgData name="Mariana Reyes Curiel" userId="49cc0974-d2b8-4ebe-8acc-dc91b2778e18" providerId="ADAL" clId="{99F5D984-DB0D-4DF6-80CA-ABD121722911}" dt="2023-12-04T21:51:53.024" v="61" actId="47"/>
        <pc:sldMkLst>
          <pc:docMk/>
          <pc:sldMk cId="2949712250" sldId="261"/>
        </pc:sldMkLst>
      </pc:sldChg>
      <pc:sldChg chg="del">
        <pc:chgData name="Mariana Reyes Curiel" userId="49cc0974-d2b8-4ebe-8acc-dc91b2778e18" providerId="ADAL" clId="{99F5D984-DB0D-4DF6-80CA-ABD121722911}" dt="2023-12-04T21:51:53.024" v="61" actId="47"/>
        <pc:sldMkLst>
          <pc:docMk/>
          <pc:sldMk cId="3293790323" sldId="262"/>
        </pc:sldMkLst>
      </pc:sldChg>
      <pc:sldChg chg="del">
        <pc:chgData name="Mariana Reyes Curiel" userId="49cc0974-d2b8-4ebe-8acc-dc91b2778e18" providerId="ADAL" clId="{99F5D984-DB0D-4DF6-80CA-ABD121722911}" dt="2023-12-04T21:51:53.024" v="61" actId="47"/>
        <pc:sldMkLst>
          <pc:docMk/>
          <pc:sldMk cId="1631171410" sldId="263"/>
        </pc:sldMkLst>
      </pc:sldChg>
      <pc:sldChg chg="modSp add del mod">
        <pc:chgData name="Mariana Reyes Curiel" userId="49cc0974-d2b8-4ebe-8acc-dc91b2778e18" providerId="ADAL" clId="{99F5D984-DB0D-4DF6-80CA-ABD121722911}" dt="2023-12-06T15:13:10.317" v="405" actId="1076"/>
        <pc:sldMkLst>
          <pc:docMk/>
          <pc:sldMk cId="3461924211" sldId="266"/>
        </pc:sldMkLst>
        <pc:picChg chg="mod">
          <ac:chgData name="Mariana Reyes Curiel" userId="49cc0974-d2b8-4ebe-8acc-dc91b2778e18" providerId="ADAL" clId="{99F5D984-DB0D-4DF6-80CA-ABD121722911}" dt="2023-12-06T15:13:10.317" v="405" actId="1076"/>
          <ac:picMkLst>
            <pc:docMk/>
            <pc:sldMk cId="3461924211" sldId="266"/>
            <ac:picMk id="8" creationId="{80FFE9F6-4A4B-C2C8-8D6D-73EC815E1E3D}"/>
          </ac:picMkLst>
        </pc:picChg>
      </pc:sldChg>
      <pc:sldChg chg="del">
        <pc:chgData name="Mariana Reyes Curiel" userId="49cc0974-d2b8-4ebe-8acc-dc91b2778e18" providerId="ADAL" clId="{99F5D984-DB0D-4DF6-80CA-ABD121722911}" dt="2023-12-04T21:51:05.154" v="58" actId="2696"/>
        <pc:sldMkLst>
          <pc:docMk/>
          <pc:sldMk cId="198011528" sldId="267"/>
        </pc:sldMkLst>
      </pc:sldChg>
      <pc:sldChg chg="del">
        <pc:chgData name="Mariana Reyes Curiel" userId="49cc0974-d2b8-4ebe-8acc-dc91b2778e18" providerId="ADAL" clId="{99F5D984-DB0D-4DF6-80CA-ABD121722911}" dt="2023-12-04T21:51:05.154" v="58" actId="2696"/>
        <pc:sldMkLst>
          <pc:docMk/>
          <pc:sldMk cId="3616060409" sldId="273"/>
        </pc:sldMkLst>
      </pc:sldChg>
      <pc:sldChg chg="add del">
        <pc:chgData name="Mariana Reyes Curiel" userId="49cc0974-d2b8-4ebe-8acc-dc91b2778e18" providerId="ADAL" clId="{99F5D984-DB0D-4DF6-80CA-ABD121722911}" dt="2023-12-04T21:49:27.495" v="57" actId="2696"/>
        <pc:sldMkLst>
          <pc:docMk/>
          <pc:sldMk cId="3441100292" sldId="274"/>
        </pc:sldMkLst>
      </pc:sldChg>
      <pc:sldChg chg="del">
        <pc:chgData name="Mariana Reyes Curiel" userId="49cc0974-d2b8-4ebe-8acc-dc91b2778e18" providerId="ADAL" clId="{99F5D984-DB0D-4DF6-80CA-ABD121722911}" dt="2023-12-04T21:47:42.371" v="50" actId="2696"/>
        <pc:sldMkLst>
          <pc:docMk/>
          <pc:sldMk cId="3960399489" sldId="275"/>
        </pc:sldMkLst>
      </pc:sldChg>
      <pc:sldChg chg="del">
        <pc:chgData name="Mariana Reyes Curiel" userId="49cc0974-d2b8-4ebe-8acc-dc91b2778e18" providerId="ADAL" clId="{99F5D984-DB0D-4DF6-80CA-ABD121722911}" dt="2023-12-04T21:47:13.271" v="49" actId="2696"/>
        <pc:sldMkLst>
          <pc:docMk/>
          <pc:sldMk cId="3968998719" sldId="276"/>
        </pc:sldMkLst>
      </pc:sldChg>
      <pc:sldChg chg="del">
        <pc:chgData name="Mariana Reyes Curiel" userId="49cc0974-d2b8-4ebe-8acc-dc91b2778e18" providerId="ADAL" clId="{99F5D984-DB0D-4DF6-80CA-ABD121722911}" dt="2023-12-04T21:47:42.371" v="50" actId="2696"/>
        <pc:sldMkLst>
          <pc:docMk/>
          <pc:sldMk cId="2535001619" sldId="277"/>
        </pc:sldMkLst>
      </pc:sldChg>
      <pc:sldChg chg="add del">
        <pc:chgData name="Mariana Reyes Curiel" userId="49cc0974-d2b8-4ebe-8acc-dc91b2778e18" providerId="ADAL" clId="{99F5D984-DB0D-4DF6-80CA-ABD121722911}" dt="2023-12-04T21:48:33.325" v="55" actId="2696"/>
        <pc:sldMkLst>
          <pc:docMk/>
          <pc:sldMk cId="2851232576" sldId="278"/>
        </pc:sldMkLst>
      </pc:sldChg>
      <pc:sldChg chg="del">
        <pc:chgData name="Mariana Reyes Curiel" userId="49cc0974-d2b8-4ebe-8acc-dc91b2778e18" providerId="ADAL" clId="{99F5D984-DB0D-4DF6-80CA-ABD121722911}" dt="2023-12-06T15:13:16.610" v="406" actId="2696"/>
        <pc:sldMkLst>
          <pc:docMk/>
          <pc:sldMk cId="1949565881" sldId="279"/>
        </pc:sldMkLst>
      </pc:sldChg>
      <pc:sldChg chg="del">
        <pc:chgData name="Mariana Reyes Curiel" userId="49cc0974-d2b8-4ebe-8acc-dc91b2778e18" providerId="ADAL" clId="{99F5D984-DB0D-4DF6-80CA-ABD121722911}" dt="2023-12-04T21:51:30.643" v="60" actId="2696"/>
        <pc:sldMkLst>
          <pc:docMk/>
          <pc:sldMk cId="1923159699" sldId="280"/>
        </pc:sldMkLst>
      </pc:sldChg>
      <pc:sldChg chg="del">
        <pc:chgData name="Mariana Reyes Curiel" userId="49cc0974-d2b8-4ebe-8acc-dc91b2778e18" providerId="ADAL" clId="{99F5D984-DB0D-4DF6-80CA-ABD121722911}" dt="2023-12-04T21:51:53.024" v="61" actId="47"/>
        <pc:sldMkLst>
          <pc:docMk/>
          <pc:sldMk cId="2227083608" sldId="282"/>
        </pc:sldMkLst>
      </pc:sldChg>
      <pc:sldChg chg="del">
        <pc:chgData name="Mariana Reyes Curiel" userId="49cc0974-d2b8-4ebe-8acc-dc91b2778e18" providerId="ADAL" clId="{99F5D984-DB0D-4DF6-80CA-ABD121722911}" dt="2023-12-04T21:51:53.024" v="61" actId="47"/>
        <pc:sldMkLst>
          <pc:docMk/>
          <pc:sldMk cId="2048385561" sldId="283"/>
        </pc:sldMkLst>
      </pc:sldChg>
      <pc:sldChg chg="del">
        <pc:chgData name="Mariana Reyes Curiel" userId="49cc0974-d2b8-4ebe-8acc-dc91b2778e18" providerId="ADAL" clId="{99F5D984-DB0D-4DF6-80CA-ABD121722911}" dt="2023-12-04T21:51:53.024" v="61" actId="47"/>
        <pc:sldMkLst>
          <pc:docMk/>
          <pc:sldMk cId="955469688" sldId="284"/>
        </pc:sldMkLst>
      </pc:sldChg>
      <pc:sldChg chg="del">
        <pc:chgData name="Mariana Reyes Curiel" userId="49cc0974-d2b8-4ebe-8acc-dc91b2778e18" providerId="ADAL" clId="{99F5D984-DB0D-4DF6-80CA-ABD121722911}" dt="2023-12-04T21:51:53.024" v="61" actId="47"/>
        <pc:sldMkLst>
          <pc:docMk/>
          <pc:sldMk cId="2391948301" sldId="285"/>
        </pc:sldMkLst>
      </pc:sldChg>
      <pc:sldChg chg="del">
        <pc:chgData name="Mariana Reyes Curiel" userId="49cc0974-d2b8-4ebe-8acc-dc91b2778e18" providerId="ADAL" clId="{99F5D984-DB0D-4DF6-80CA-ABD121722911}" dt="2023-12-04T21:51:53.024" v="61" actId="47"/>
        <pc:sldMkLst>
          <pc:docMk/>
          <pc:sldMk cId="513600802" sldId="286"/>
        </pc:sldMkLst>
      </pc:sldChg>
      <pc:sldChg chg="del">
        <pc:chgData name="Mariana Reyes Curiel" userId="49cc0974-d2b8-4ebe-8acc-dc91b2778e18" providerId="ADAL" clId="{99F5D984-DB0D-4DF6-80CA-ABD121722911}" dt="2023-12-04T21:51:53.024" v="61" actId="47"/>
        <pc:sldMkLst>
          <pc:docMk/>
          <pc:sldMk cId="1895107509" sldId="287"/>
        </pc:sldMkLst>
      </pc:sldChg>
      <pc:sldChg chg="add">
        <pc:chgData name="Mariana Reyes Curiel" userId="49cc0974-d2b8-4ebe-8acc-dc91b2778e18" providerId="ADAL" clId="{99F5D984-DB0D-4DF6-80CA-ABD121722911}" dt="2023-12-06T15:02:16.649" v="382"/>
        <pc:sldMkLst>
          <pc:docMk/>
          <pc:sldMk cId="440124038" sldId="288"/>
        </pc:sldMkLst>
      </pc:sldChg>
      <pc:sldChg chg="del">
        <pc:chgData name="Mariana Reyes Curiel" userId="49cc0974-d2b8-4ebe-8acc-dc91b2778e18" providerId="ADAL" clId="{99F5D984-DB0D-4DF6-80CA-ABD121722911}" dt="2023-12-04T21:51:53.024" v="61" actId="47"/>
        <pc:sldMkLst>
          <pc:docMk/>
          <pc:sldMk cId="3549046530" sldId="288"/>
        </pc:sldMkLst>
      </pc:sldChg>
      <pc:sldChg chg="del">
        <pc:chgData name="Mariana Reyes Curiel" userId="49cc0974-d2b8-4ebe-8acc-dc91b2778e18" providerId="ADAL" clId="{99F5D984-DB0D-4DF6-80CA-ABD121722911}" dt="2023-12-04T21:51:53.024" v="61" actId="47"/>
        <pc:sldMkLst>
          <pc:docMk/>
          <pc:sldMk cId="2337672234" sldId="289"/>
        </pc:sldMkLst>
      </pc:sldChg>
      <pc:sldChg chg="modSp add mod">
        <pc:chgData name="Mariana Reyes Curiel" userId="49cc0974-d2b8-4ebe-8acc-dc91b2778e18" providerId="ADAL" clId="{99F5D984-DB0D-4DF6-80CA-ABD121722911}" dt="2023-12-06T15:02:30.282" v="386" actId="20577"/>
        <pc:sldMkLst>
          <pc:docMk/>
          <pc:sldMk cId="4193467682" sldId="289"/>
        </pc:sldMkLst>
        <pc:spChg chg="mod">
          <ac:chgData name="Mariana Reyes Curiel" userId="49cc0974-d2b8-4ebe-8acc-dc91b2778e18" providerId="ADAL" clId="{99F5D984-DB0D-4DF6-80CA-ABD121722911}" dt="2023-12-06T15:02:30.282" v="386" actId="20577"/>
          <ac:spMkLst>
            <pc:docMk/>
            <pc:sldMk cId="4193467682" sldId="289"/>
            <ac:spMk id="8" creationId="{D3BB1BBC-8DBB-7423-529D-01EAB1C77028}"/>
          </ac:spMkLst>
        </pc:spChg>
      </pc:sldChg>
      <pc:sldChg chg="del">
        <pc:chgData name="Mariana Reyes Curiel" userId="49cc0974-d2b8-4ebe-8acc-dc91b2778e18" providerId="ADAL" clId="{99F5D984-DB0D-4DF6-80CA-ABD121722911}" dt="2023-12-04T21:51:53.024" v="61" actId="47"/>
        <pc:sldMkLst>
          <pc:docMk/>
          <pc:sldMk cId="3607153183" sldId="290"/>
        </pc:sldMkLst>
      </pc:sldChg>
      <pc:sldChg chg="modSp add mod">
        <pc:chgData name="Mariana Reyes Curiel" userId="49cc0974-d2b8-4ebe-8acc-dc91b2778e18" providerId="ADAL" clId="{99F5D984-DB0D-4DF6-80CA-ABD121722911}" dt="2023-12-06T15:02:41.435" v="390" actId="20577"/>
        <pc:sldMkLst>
          <pc:docMk/>
          <pc:sldMk cId="4101289524" sldId="290"/>
        </pc:sldMkLst>
        <pc:spChg chg="mod">
          <ac:chgData name="Mariana Reyes Curiel" userId="49cc0974-d2b8-4ebe-8acc-dc91b2778e18" providerId="ADAL" clId="{99F5D984-DB0D-4DF6-80CA-ABD121722911}" dt="2023-12-06T15:02:41.435" v="390" actId="20577"/>
          <ac:spMkLst>
            <pc:docMk/>
            <pc:sldMk cId="4101289524" sldId="290"/>
            <ac:spMk id="8" creationId="{D3BB1BBC-8DBB-7423-529D-01EAB1C77028}"/>
          </ac:spMkLst>
        </pc:spChg>
      </pc:sldChg>
      <pc:sldChg chg="modSp add mod">
        <pc:chgData name="Mariana Reyes Curiel" userId="49cc0974-d2b8-4ebe-8acc-dc91b2778e18" providerId="ADAL" clId="{99F5D984-DB0D-4DF6-80CA-ABD121722911}" dt="2023-12-06T15:02:58.508" v="398" actId="20577"/>
        <pc:sldMkLst>
          <pc:docMk/>
          <pc:sldMk cId="184716147" sldId="291"/>
        </pc:sldMkLst>
        <pc:spChg chg="mod">
          <ac:chgData name="Mariana Reyes Curiel" userId="49cc0974-d2b8-4ebe-8acc-dc91b2778e18" providerId="ADAL" clId="{99F5D984-DB0D-4DF6-80CA-ABD121722911}" dt="2023-12-06T15:02:58.508" v="398" actId="20577"/>
          <ac:spMkLst>
            <pc:docMk/>
            <pc:sldMk cId="184716147" sldId="291"/>
            <ac:spMk id="8" creationId="{D3BB1BBC-8DBB-7423-529D-01EAB1C77028}"/>
          </ac:spMkLst>
        </pc:spChg>
      </pc:sldChg>
      <pc:sldChg chg="del">
        <pc:chgData name="Mariana Reyes Curiel" userId="49cc0974-d2b8-4ebe-8acc-dc91b2778e18" providerId="ADAL" clId="{99F5D984-DB0D-4DF6-80CA-ABD121722911}" dt="2023-12-04T21:51:53.024" v="61" actId="47"/>
        <pc:sldMkLst>
          <pc:docMk/>
          <pc:sldMk cId="3270391518" sldId="291"/>
        </pc:sldMkLst>
      </pc:sldChg>
      <pc:sldChg chg="del">
        <pc:chgData name="Mariana Reyes Curiel" userId="49cc0974-d2b8-4ebe-8acc-dc91b2778e18" providerId="ADAL" clId="{99F5D984-DB0D-4DF6-80CA-ABD121722911}" dt="2023-12-04T21:51:53.024" v="61" actId="47"/>
        <pc:sldMkLst>
          <pc:docMk/>
          <pc:sldMk cId="284800326" sldId="292"/>
        </pc:sldMkLst>
      </pc:sldChg>
      <pc:sldChg chg="modSp add mod">
        <pc:chgData name="Mariana Reyes Curiel" userId="49cc0974-d2b8-4ebe-8acc-dc91b2778e18" providerId="ADAL" clId="{99F5D984-DB0D-4DF6-80CA-ABD121722911}" dt="2023-12-06T15:03:16.628" v="402" actId="20577"/>
        <pc:sldMkLst>
          <pc:docMk/>
          <pc:sldMk cId="3611331970" sldId="292"/>
        </pc:sldMkLst>
        <pc:spChg chg="mod">
          <ac:chgData name="Mariana Reyes Curiel" userId="49cc0974-d2b8-4ebe-8acc-dc91b2778e18" providerId="ADAL" clId="{99F5D984-DB0D-4DF6-80CA-ABD121722911}" dt="2023-12-06T15:03:16.628" v="402" actId="20577"/>
          <ac:spMkLst>
            <pc:docMk/>
            <pc:sldMk cId="3611331970" sldId="292"/>
            <ac:spMk id="8" creationId="{D3BB1BBC-8DBB-7423-529D-01EAB1C77028}"/>
          </ac:spMkLst>
        </pc:spChg>
      </pc:sldChg>
      <pc:sldChg chg="del">
        <pc:chgData name="Mariana Reyes Curiel" userId="49cc0974-d2b8-4ebe-8acc-dc91b2778e18" providerId="ADAL" clId="{99F5D984-DB0D-4DF6-80CA-ABD121722911}" dt="2023-12-04T21:51:53.024" v="61" actId="47"/>
        <pc:sldMkLst>
          <pc:docMk/>
          <pc:sldMk cId="511448702" sldId="293"/>
        </pc:sldMkLst>
      </pc:sldChg>
      <pc:sldChg chg="modSp add mod">
        <pc:chgData name="Mariana Reyes Curiel" userId="49cc0974-d2b8-4ebe-8acc-dc91b2778e18" providerId="ADAL" clId="{99F5D984-DB0D-4DF6-80CA-ABD121722911}" dt="2023-12-06T15:02:50.992" v="394" actId="20577"/>
        <pc:sldMkLst>
          <pc:docMk/>
          <pc:sldMk cId="4282789979" sldId="293"/>
        </pc:sldMkLst>
        <pc:spChg chg="mod">
          <ac:chgData name="Mariana Reyes Curiel" userId="49cc0974-d2b8-4ebe-8acc-dc91b2778e18" providerId="ADAL" clId="{99F5D984-DB0D-4DF6-80CA-ABD121722911}" dt="2023-12-06T15:02:50.992" v="394" actId="20577"/>
          <ac:spMkLst>
            <pc:docMk/>
            <pc:sldMk cId="4282789979" sldId="293"/>
            <ac:spMk id="8" creationId="{D3BB1BBC-8DBB-7423-529D-01EAB1C77028}"/>
          </ac:spMkLst>
        </pc:spChg>
      </pc:sldChg>
      <pc:sldChg chg="del">
        <pc:chgData name="Mariana Reyes Curiel" userId="49cc0974-d2b8-4ebe-8acc-dc91b2778e18" providerId="ADAL" clId="{99F5D984-DB0D-4DF6-80CA-ABD121722911}" dt="2023-12-04T21:51:53.024" v="61" actId="47"/>
        <pc:sldMkLst>
          <pc:docMk/>
          <pc:sldMk cId="2751180334" sldId="294"/>
        </pc:sldMkLst>
      </pc:sldChg>
      <pc:sldChg chg="add del">
        <pc:chgData name="Mariana Reyes Curiel" userId="49cc0974-d2b8-4ebe-8acc-dc91b2778e18" providerId="ADAL" clId="{99F5D984-DB0D-4DF6-80CA-ABD121722911}" dt="2023-12-06T15:12:51.237" v="404" actId="47"/>
        <pc:sldMkLst>
          <pc:docMk/>
          <pc:sldMk cId="3055780843" sldId="294"/>
        </pc:sldMkLst>
      </pc:sldChg>
      <pc:sldChg chg="del">
        <pc:chgData name="Mariana Reyes Curiel" userId="49cc0974-d2b8-4ebe-8acc-dc91b2778e18" providerId="ADAL" clId="{99F5D984-DB0D-4DF6-80CA-ABD121722911}" dt="2023-12-04T21:51:53.024" v="61" actId="47"/>
        <pc:sldMkLst>
          <pc:docMk/>
          <pc:sldMk cId="3484167849" sldId="302"/>
        </pc:sldMkLst>
      </pc:sldChg>
      <pc:sldChg chg="del">
        <pc:chgData name="Mariana Reyes Curiel" userId="49cc0974-d2b8-4ebe-8acc-dc91b2778e18" providerId="ADAL" clId="{99F5D984-DB0D-4DF6-80CA-ABD121722911}" dt="2023-12-04T21:51:53.024" v="61" actId="47"/>
        <pc:sldMkLst>
          <pc:docMk/>
          <pc:sldMk cId="3266010398" sldId="305"/>
        </pc:sldMkLst>
      </pc:sldChg>
      <pc:sldChg chg="del">
        <pc:chgData name="Mariana Reyes Curiel" userId="49cc0974-d2b8-4ebe-8acc-dc91b2778e18" providerId="ADAL" clId="{99F5D984-DB0D-4DF6-80CA-ABD121722911}" dt="2023-12-04T21:51:53.024" v="61" actId="47"/>
        <pc:sldMkLst>
          <pc:docMk/>
          <pc:sldMk cId="728065839" sldId="312"/>
        </pc:sldMkLst>
      </pc:sldChg>
      <pc:sldChg chg="del">
        <pc:chgData name="Mariana Reyes Curiel" userId="49cc0974-d2b8-4ebe-8acc-dc91b2778e18" providerId="ADAL" clId="{99F5D984-DB0D-4DF6-80CA-ABD121722911}" dt="2023-12-04T21:51:53.024" v="61" actId="47"/>
        <pc:sldMkLst>
          <pc:docMk/>
          <pc:sldMk cId="2022826780" sldId="317"/>
        </pc:sldMkLst>
      </pc:sldChg>
      <pc:sldChg chg="del">
        <pc:chgData name="Mariana Reyes Curiel" userId="49cc0974-d2b8-4ebe-8acc-dc91b2778e18" providerId="ADAL" clId="{99F5D984-DB0D-4DF6-80CA-ABD121722911}" dt="2023-12-04T21:51:53.024" v="61" actId="47"/>
        <pc:sldMkLst>
          <pc:docMk/>
          <pc:sldMk cId="2689377252" sldId="318"/>
        </pc:sldMkLst>
      </pc:sldChg>
      <pc:sldChg chg="del">
        <pc:chgData name="Mariana Reyes Curiel" userId="49cc0974-d2b8-4ebe-8acc-dc91b2778e18" providerId="ADAL" clId="{99F5D984-DB0D-4DF6-80CA-ABD121722911}" dt="2023-12-04T21:51:53.024" v="61" actId="47"/>
        <pc:sldMkLst>
          <pc:docMk/>
          <pc:sldMk cId="3748961802" sldId="320"/>
        </pc:sldMkLst>
      </pc:sldChg>
      <pc:sldChg chg="del">
        <pc:chgData name="Mariana Reyes Curiel" userId="49cc0974-d2b8-4ebe-8acc-dc91b2778e18" providerId="ADAL" clId="{99F5D984-DB0D-4DF6-80CA-ABD121722911}" dt="2023-12-04T21:51:53.024" v="61" actId="47"/>
        <pc:sldMkLst>
          <pc:docMk/>
          <pc:sldMk cId="1366306377" sldId="321"/>
        </pc:sldMkLst>
      </pc:sldChg>
      <pc:sldChg chg="del">
        <pc:chgData name="Mariana Reyes Curiel" userId="49cc0974-d2b8-4ebe-8acc-dc91b2778e18" providerId="ADAL" clId="{99F5D984-DB0D-4DF6-80CA-ABD121722911}" dt="2023-12-04T21:51:53.024" v="61" actId="47"/>
        <pc:sldMkLst>
          <pc:docMk/>
          <pc:sldMk cId="1821084315" sldId="322"/>
        </pc:sldMkLst>
      </pc:sldChg>
      <pc:sldChg chg="del">
        <pc:chgData name="Mariana Reyes Curiel" userId="49cc0974-d2b8-4ebe-8acc-dc91b2778e18" providerId="ADAL" clId="{99F5D984-DB0D-4DF6-80CA-ABD121722911}" dt="2023-12-04T21:51:53.024" v="61" actId="47"/>
        <pc:sldMkLst>
          <pc:docMk/>
          <pc:sldMk cId="2201859454" sldId="323"/>
        </pc:sldMkLst>
      </pc:sldChg>
      <pc:sldChg chg="del">
        <pc:chgData name="Mariana Reyes Curiel" userId="49cc0974-d2b8-4ebe-8acc-dc91b2778e18" providerId="ADAL" clId="{99F5D984-DB0D-4DF6-80CA-ABD121722911}" dt="2023-12-04T21:51:53.024" v="61" actId="47"/>
        <pc:sldMkLst>
          <pc:docMk/>
          <pc:sldMk cId="1454994233" sldId="324"/>
        </pc:sldMkLst>
      </pc:sldChg>
      <pc:sldChg chg="del">
        <pc:chgData name="Mariana Reyes Curiel" userId="49cc0974-d2b8-4ebe-8acc-dc91b2778e18" providerId="ADAL" clId="{99F5D984-DB0D-4DF6-80CA-ABD121722911}" dt="2023-12-04T21:51:53.024" v="61" actId="47"/>
        <pc:sldMkLst>
          <pc:docMk/>
          <pc:sldMk cId="3526766597" sldId="325"/>
        </pc:sldMkLst>
      </pc:sldChg>
      <pc:sldChg chg="del">
        <pc:chgData name="Mariana Reyes Curiel" userId="49cc0974-d2b8-4ebe-8acc-dc91b2778e18" providerId="ADAL" clId="{99F5D984-DB0D-4DF6-80CA-ABD121722911}" dt="2023-12-04T21:51:53.024" v="61" actId="47"/>
        <pc:sldMkLst>
          <pc:docMk/>
          <pc:sldMk cId="2872423960" sldId="326"/>
        </pc:sldMkLst>
      </pc:sldChg>
      <pc:sldChg chg="del">
        <pc:chgData name="Mariana Reyes Curiel" userId="49cc0974-d2b8-4ebe-8acc-dc91b2778e18" providerId="ADAL" clId="{99F5D984-DB0D-4DF6-80CA-ABD121722911}" dt="2023-12-04T21:51:53.024" v="61" actId="47"/>
        <pc:sldMkLst>
          <pc:docMk/>
          <pc:sldMk cId="3017495819" sldId="328"/>
        </pc:sldMkLst>
      </pc:sldChg>
      <pc:sldChg chg="del">
        <pc:chgData name="Mariana Reyes Curiel" userId="49cc0974-d2b8-4ebe-8acc-dc91b2778e18" providerId="ADAL" clId="{99F5D984-DB0D-4DF6-80CA-ABD121722911}" dt="2023-12-04T21:51:53.024" v="61" actId="47"/>
        <pc:sldMkLst>
          <pc:docMk/>
          <pc:sldMk cId="3414294388" sldId="329"/>
        </pc:sldMkLst>
      </pc:sldChg>
      <pc:sldChg chg="del">
        <pc:chgData name="Mariana Reyes Curiel" userId="49cc0974-d2b8-4ebe-8acc-dc91b2778e18" providerId="ADAL" clId="{99F5D984-DB0D-4DF6-80CA-ABD121722911}" dt="2023-12-04T21:51:53.024" v="61" actId="47"/>
        <pc:sldMkLst>
          <pc:docMk/>
          <pc:sldMk cId="3273354753" sldId="330"/>
        </pc:sldMkLst>
      </pc:sldChg>
      <pc:sldChg chg="del">
        <pc:chgData name="Mariana Reyes Curiel" userId="49cc0974-d2b8-4ebe-8acc-dc91b2778e18" providerId="ADAL" clId="{99F5D984-DB0D-4DF6-80CA-ABD121722911}" dt="2023-12-04T21:51:53.024" v="61" actId="47"/>
        <pc:sldMkLst>
          <pc:docMk/>
          <pc:sldMk cId="4173533520" sldId="331"/>
        </pc:sldMkLst>
      </pc:sldChg>
      <pc:sldChg chg="del">
        <pc:chgData name="Mariana Reyes Curiel" userId="49cc0974-d2b8-4ebe-8acc-dc91b2778e18" providerId="ADAL" clId="{99F5D984-DB0D-4DF6-80CA-ABD121722911}" dt="2023-12-04T21:51:53.024" v="61" actId="47"/>
        <pc:sldMkLst>
          <pc:docMk/>
          <pc:sldMk cId="807053572" sldId="332"/>
        </pc:sldMkLst>
      </pc:sldChg>
      <pc:sldChg chg="del">
        <pc:chgData name="Mariana Reyes Curiel" userId="49cc0974-d2b8-4ebe-8acc-dc91b2778e18" providerId="ADAL" clId="{99F5D984-DB0D-4DF6-80CA-ABD121722911}" dt="2023-12-04T21:51:53.024" v="61" actId="47"/>
        <pc:sldMkLst>
          <pc:docMk/>
          <pc:sldMk cId="3516832900" sldId="333"/>
        </pc:sldMkLst>
      </pc:sldChg>
      <pc:sldChg chg="del">
        <pc:chgData name="Mariana Reyes Curiel" userId="49cc0974-d2b8-4ebe-8acc-dc91b2778e18" providerId="ADAL" clId="{99F5D984-DB0D-4DF6-80CA-ABD121722911}" dt="2023-12-04T21:51:53.024" v="61" actId="47"/>
        <pc:sldMkLst>
          <pc:docMk/>
          <pc:sldMk cId="1359199261" sldId="334"/>
        </pc:sldMkLst>
      </pc:sldChg>
      <pc:sldChg chg="del">
        <pc:chgData name="Mariana Reyes Curiel" userId="49cc0974-d2b8-4ebe-8acc-dc91b2778e18" providerId="ADAL" clId="{99F5D984-DB0D-4DF6-80CA-ABD121722911}" dt="2023-12-04T21:51:53.024" v="61" actId="47"/>
        <pc:sldMkLst>
          <pc:docMk/>
          <pc:sldMk cId="3432161087" sldId="335"/>
        </pc:sldMkLst>
      </pc:sldChg>
      <pc:sldChg chg="del">
        <pc:chgData name="Mariana Reyes Curiel" userId="49cc0974-d2b8-4ebe-8acc-dc91b2778e18" providerId="ADAL" clId="{99F5D984-DB0D-4DF6-80CA-ABD121722911}" dt="2023-12-04T21:51:53.024" v="61" actId="47"/>
        <pc:sldMkLst>
          <pc:docMk/>
          <pc:sldMk cId="2097413386" sldId="336"/>
        </pc:sldMkLst>
      </pc:sldChg>
      <pc:sldChg chg="del">
        <pc:chgData name="Mariana Reyes Curiel" userId="49cc0974-d2b8-4ebe-8acc-dc91b2778e18" providerId="ADAL" clId="{99F5D984-DB0D-4DF6-80CA-ABD121722911}" dt="2023-12-04T21:51:53.024" v="61" actId="47"/>
        <pc:sldMkLst>
          <pc:docMk/>
          <pc:sldMk cId="2672445245" sldId="337"/>
        </pc:sldMkLst>
      </pc:sldChg>
      <pc:sldChg chg="del">
        <pc:chgData name="Mariana Reyes Curiel" userId="49cc0974-d2b8-4ebe-8acc-dc91b2778e18" providerId="ADAL" clId="{99F5D984-DB0D-4DF6-80CA-ABD121722911}" dt="2023-12-04T21:51:53.024" v="61" actId="47"/>
        <pc:sldMkLst>
          <pc:docMk/>
          <pc:sldMk cId="3848904657" sldId="339"/>
        </pc:sldMkLst>
      </pc:sldChg>
      <pc:sldChg chg="del">
        <pc:chgData name="Mariana Reyes Curiel" userId="49cc0974-d2b8-4ebe-8acc-dc91b2778e18" providerId="ADAL" clId="{99F5D984-DB0D-4DF6-80CA-ABD121722911}" dt="2023-12-04T21:51:53.024" v="61" actId="47"/>
        <pc:sldMkLst>
          <pc:docMk/>
          <pc:sldMk cId="755394896" sldId="343"/>
        </pc:sldMkLst>
      </pc:sldChg>
      <pc:sldChg chg="del">
        <pc:chgData name="Mariana Reyes Curiel" userId="49cc0974-d2b8-4ebe-8acc-dc91b2778e18" providerId="ADAL" clId="{99F5D984-DB0D-4DF6-80CA-ABD121722911}" dt="2023-12-04T21:51:53.024" v="61" actId="47"/>
        <pc:sldMkLst>
          <pc:docMk/>
          <pc:sldMk cId="119149949" sldId="346"/>
        </pc:sldMkLst>
      </pc:sldChg>
      <pc:sldChg chg="del">
        <pc:chgData name="Mariana Reyes Curiel" userId="49cc0974-d2b8-4ebe-8acc-dc91b2778e18" providerId="ADAL" clId="{99F5D984-DB0D-4DF6-80CA-ABD121722911}" dt="2023-12-04T21:51:53.024" v="61" actId="47"/>
        <pc:sldMkLst>
          <pc:docMk/>
          <pc:sldMk cId="1499159760" sldId="350"/>
        </pc:sldMkLst>
      </pc:sldChg>
      <pc:sldChg chg="del">
        <pc:chgData name="Mariana Reyes Curiel" userId="49cc0974-d2b8-4ebe-8acc-dc91b2778e18" providerId="ADAL" clId="{99F5D984-DB0D-4DF6-80CA-ABD121722911}" dt="2023-12-04T21:51:53.024" v="61" actId="47"/>
        <pc:sldMkLst>
          <pc:docMk/>
          <pc:sldMk cId="884450326" sldId="351"/>
        </pc:sldMkLst>
      </pc:sldChg>
      <pc:sldChg chg="del">
        <pc:chgData name="Mariana Reyes Curiel" userId="49cc0974-d2b8-4ebe-8acc-dc91b2778e18" providerId="ADAL" clId="{99F5D984-DB0D-4DF6-80CA-ABD121722911}" dt="2023-12-04T21:51:53.024" v="61" actId="47"/>
        <pc:sldMkLst>
          <pc:docMk/>
          <pc:sldMk cId="2405112956" sldId="353"/>
        </pc:sldMkLst>
      </pc:sldChg>
      <pc:sldChg chg="modSp mod">
        <pc:chgData name="Mariana Reyes Curiel" userId="49cc0974-d2b8-4ebe-8acc-dc91b2778e18" providerId="ADAL" clId="{99F5D984-DB0D-4DF6-80CA-ABD121722911}" dt="2023-12-06T14:53:36.966" v="361" actId="20577"/>
        <pc:sldMkLst>
          <pc:docMk/>
          <pc:sldMk cId="2077986036" sldId="359"/>
        </pc:sldMkLst>
        <pc:spChg chg="mod">
          <ac:chgData name="Mariana Reyes Curiel" userId="49cc0974-d2b8-4ebe-8acc-dc91b2778e18" providerId="ADAL" clId="{99F5D984-DB0D-4DF6-80CA-ABD121722911}" dt="2023-12-06T14:53:36.966" v="361" actId="20577"/>
          <ac:spMkLst>
            <pc:docMk/>
            <pc:sldMk cId="2077986036" sldId="359"/>
            <ac:spMk id="12" creationId="{FACDDA82-5336-0019-A1CB-9A5CD4052C56}"/>
          </ac:spMkLst>
        </pc:spChg>
      </pc:sldChg>
      <pc:sldChg chg="modSp mod">
        <pc:chgData name="Mariana Reyes Curiel" userId="49cc0974-d2b8-4ebe-8acc-dc91b2778e18" providerId="ADAL" clId="{99F5D984-DB0D-4DF6-80CA-ABD121722911}" dt="2023-12-06T14:53:44.359" v="362"/>
        <pc:sldMkLst>
          <pc:docMk/>
          <pc:sldMk cId="3116300467" sldId="360"/>
        </pc:sldMkLst>
        <pc:spChg chg="mod">
          <ac:chgData name="Mariana Reyes Curiel" userId="49cc0974-d2b8-4ebe-8acc-dc91b2778e18" providerId="ADAL" clId="{99F5D984-DB0D-4DF6-80CA-ABD121722911}" dt="2023-12-06T14:53:44.359" v="362"/>
          <ac:spMkLst>
            <pc:docMk/>
            <pc:sldMk cId="3116300467" sldId="360"/>
            <ac:spMk id="12" creationId="{FACDDA82-5336-0019-A1CB-9A5CD4052C56}"/>
          </ac:spMkLst>
        </pc:spChg>
      </pc:sldChg>
      <pc:sldChg chg="modSp mod">
        <pc:chgData name="Mariana Reyes Curiel" userId="49cc0974-d2b8-4ebe-8acc-dc91b2778e18" providerId="ADAL" clId="{99F5D984-DB0D-4DF6-80CA-ABD121722911}" dt="2023-12-06T14:53:48.776" v="363"/>
        <pc:sldMkLst>
          <pc:docMk/>
          <pc:sldMk cId="2850579469" sldId="361"/>
        </pc:sldMkLst>
        <pc:spChg chg="mod">
          <ac:chgData name="Mariana Reyes Curiel" userId="49cc0974-d2b8-4ebe-8acc-dc91b2778e18" providerId="ADAL" clId="{99F5D984-DB0D-4DF6-80CA-ABD121722911}" dt="2023-12-06T14:53:48.776" v="363"/>
          <ac:spMkLst>
            <pc:docMk/>
            <pc:sldMk cId="2850579469" sldId="361"/>
            <ac:spMk id="12" creationId="{FACDDA82-5336-0019-A1CB-9A5CD4052C56}"/>
          </ac:spMkLst>
        </pc:spChg>
      </pc:sldChg>
      <pc:sldChg chg="modSp mod">
        <pc:chgData name="Mariana Reyes Curiel" userId="49cc0974-d2b8-4ebe-8acc-dc91b2778e18" providerId="ADAL" clId="{99F5D984-DB0D-4DF6-80CA-ABD121722911}" dt="2023-12-06T14:58:43.222" v="365" actId="20577"/>
        <pc:sldMkLst>
          <pc:docMk/>
          <pc:sldMk cId="3945876918" sldId="362"/>
        </pc:sldMkLst>
        <pc:spChg chg="mod">
          <ac:chgData name="Mariana Reyes Curiel" userId="49cc0974-d2b8-4ebe-8acc-dc91b2778e18" providerId="ADAL" clId="{99F5D984-DB0D-4DF6-80CA-ABD121722911}" dt="2023-12-06T14:58:43.222" v="365" actId="20577"/>
          <ac:spMkLst>
            <pc:docMk/>
            <pc:sldMk cId="3945876918" sldId="362"/>
            <ac:spMk id="12" creationId="{FACDDA82-5336-0019-A1CB-9A5CD4052C56}"/>
          </ac:spMkLst>
        </pc:spChg>
      </pc:sldChg>
      <pc:sldChg chg="modSp mod">
        <pc:chgData name="Mariana Reyes Curiel" userId="49cc0974-d2b8-4ebe-8acc-dc91b2778e18" providerId="ADAL" clId="{99F5D984-DB0D-4DF6-80CA-ABD121722911}" dt="2023-12-06T14:58:47.896" v="366"/>
        <pc:sldMkLst>
          <pc:docMk/>
          <pc:sldMk cId="179270816" sldId="363"/>
        </pc:sldMkLst>
        <pc:spChg chg="mod">
          <ac:chgData name="Mariana Reyes Curiel" userId="49cc0974-d2b8-4ebe-8acc-dc91b2778e18" providerId="ADAL" clId="{99F5D984-DB0D-4DF6-80CA-ABD121722911}" dt="2023-12-06T14:58:47.896" v="366"/>
          <ac:spMkLst>
            <pc:docMk/>
            <pc:sldMk cId="179270816" sldId="363"/>
            <ac:spMk id="12" creationId="{FACDDA82-5336-0019-A1CB-9A5CD4052C56}"/>
          </ac:spMkLst>
        </pc:spChg>
      </pc:sldChg>
      <pc:sldChg chg="modSp mod">
        <pc:chgData name="Mariana Reyes Curiel" userId="49cc0974-d2b8-4ebe-8acc-dc91b2778e18" providerId="ADAL" clId="{99F5D984-DB0D-4DF6-80CA-ABD121722911}" dt="2023-12-06T14:59:20.041" v="380" actId="20577"/>
        <pc:sldMkLst>
          <pc:docMk/>
          <pc:sldMk cId="484255874" sldId="364"/>
        </pc:sldMkLst>
        <pc:spChg chg="mod">
          <ac:chgData name="Mariana Reyes Curiel" userId="49cc0974-d2b8-4ebe-8acc-dc91b2778e18" providerId="ADAL" clId="{99F5D984-DB0D-4DF6-80CA-ABD121722911}" dt="2023-12-06T14:59:20.041" v="380" actId="20577"/>
          <ac:spMkLst>
            <pc:docMk/>
            <pc:sldMk cId="484255874" sldId="364"/>
            <ac:spMk id="12" creationId="{FACDDA82-5336-0019-A1CB-9A5CD4052C56}"/>
          </ac:spMkLst>
        </pc:spChg>
      </pc:sldChg>
      <pc:sldChg chg="del">
        <pc:chgData name="Mariana Reyes Curiel" userId="49cc0974-d2b8-4ebe-8acc-dc91b2778e18" providerId="ADAL" clId="{99F5D984-DB0D-4DF6-80CA-ABD121722911}" dt="2023-12-04T21:51:53.024" v="61" actId="47"/>
        <pc:sldMkLst>
          <pc:docMk/>
          <pc:sldMk cId="2354020764" sldId="365"/>
        </pc:sldMkLst>
      </pc:sldChg>
      <pc:sldChg chg="del">
        <pc:chgData name="Mariana Reyes Curiel" userId="49cc0974-d2b8-4ebe-8acc-dc91b2778e18" providerId="ADAL" clId="{99F5D984-DB0D-4DF6-80CA-ABD121722911}" dt="2023-12-04T21:51:53.024" v="61" actId="47"/>
        <pc:sldMkLst>
          <pc:docMk/>
          <pc:sldMk cId="650116539" sldId="366"/>
        </pc:sldMkLst>
      </pc:sldChg>
      <pc:sldChg chg="del">
        <pc:chgData name="Mariana Reyes Curiel" userId="49cc0974-d2b8-4ebe-8acc-dc91b2778e18" providerId="ADAL" clId="{99F5D984-DB0D-4DF6-80CA-ABD121722911}" dt="2023-12-04T21:51:53.024" v="61" actId="47"/>
        <pc:sldMkLst>
          <pc:docMk/>
          <pc:sldMk cId="2742047838" sldId="367"/>
        </pc:sldMkLst>
      </pc:sldChg>
      <pc:sldChg chg="del">
        <pc:chgData name="Mariana Reyes Curiel" userId="49cc0974-d2b8-4ebe-8acc-dc91b2778e18" providerId="ADAL" clId="{99F5D984-DB0D-4DF6-80CA-ABD121722911}" dt="2023-12-04T21:51:53.024" v="61" actId="47"/>
        <pc:sldMkLst>
          <pc:docMk/>
          <pc:sldMk cId="1279956208" sldId="368"/>
        </pc:sldMkLst>
      </pc:sldChg>
      <pc:sldChg chg="del">
        <pc:chgData name="Mariana Reyes Curiel" userId="49cc0974-d2b8-4ebe-8acc-dc91b2778e18" providerId="ADAL" clId="{99F5D984-DB0D-4DF6-80CA-ABD121722911}" dt="2023-12-04T21:51:53.024" v="61" actId="47"/>
        <pc:sldMkLst>
          <pc:docMk/>
          <pc:sldMk cId="1735764456" sldId="369"/>
        </pc:sldMkLst>
      </pc:sldChg>
      <pc:sldChg chg="del">
        <pc:chgData name="Mariana Reyes Curiel" userId="49cc0974-d2b8-4ebe-8acc-dc91b2778e18" providerId="ADAL" clId="{99F5D984-DB0D-4DF6-80CA-ABD121722911}" dt="2023-12-04T21:51:53.024" v="61" actId="47"/>
        <pc:sldMkLst>
          <pc:docMk/>
          <pc:sldMk cId="4208925843" sldId="370"/>
        </pc:sldMkLst>
      </pc:sldChg>
      <pc:sldChg chg="del">
        <pc:chgData name="Mariana Reyes Curiel" userId="49cc0974-d2b8-4ebe-8acc-dc91b2778e18" providerId="ADAL" clId="{99F5D984-DB0D-4DF6-80CA-ABD121722911}" dt="2023-12-04T21:51:53.024" v="61" actId="47"/>
        <pc:sldMkLst>
          <pc:docMk/>
          <pc:sldMk cId="490855585" sldId="371"/>
        </pc:sldMkLst>
      </pc:sldChg>
      <pc:sldChg chg="del">
        <pc:chgData name="Mariana Reyes Curiel" userId="49cc0974-d2b8-4ebe-8acc-dc91b2778e18" providerId="ADAL" clId="{99F5D984-DB0D-4DF6-80CA-ABD121722911}" dt="2023-12-04T21:51:53.024" v="61" actId="47"/>
        <pc:sldMkLst>
          <pc:docMk/>
          <pc:sldMk cId="2405358413" sldId="375"/>
        </pc:sldMkLst>
      </pc:sldChg>
      <pc:sldChg chg="modSp mod">
        <pc:chgData name="Mariana Reyes Curiel" userId="49cc0974-d2b8-4ebe-8acc-dc91b2778e18" providerId="ADAL" clId="{99F5D984-DB0D-4DF6-80CA-ABD121722911}" dt="2023-12-06T14:58:59.666" v="371" actId="20577"/>
        <pc:sldMkLst>
          <pc:docMk/>
          <pc:sldMk cId="614339904" sldId="376"/>
        </pc:sldMkLst>
        <pc:spChg chg="mod">
          <ac:chgData name="Mariana Reyes Curiel" userId="49cc0974-d2b8-4ebe-8acc-dc91b2778e18" providerId="ADAL" clId="{99F5D984-DB0D-4DF6-80CA-ABD121722911}" dt="2023-12-06T14:58:59.666" v="371" actId="20577"/>
          <ac:spMkLst>
            <pc:docMk/>
            <pc:sldMk cId="614339904" sldId="376"/>
            <ac:spMk id="12" creationId="{FACDDA82-5336-0019-A1CB-9A5CD4052C56}"/>
          </ac:spMkLst>
        </pc:spChg>
      </pc:sldChg>
      <pc:sldChg chg="modSp mod">
        <pc:chgData name="Mariana Reyes Curiel" userId="49cc0974-d2b8-4ebe-8acc-dc91b2778e18" providerId="ADAL" clId="{99F5D984-DB0D-4DF6-80CA-ABD121722911}" dt="2023-12-06T14:59:03.158" v="373" actId="20577"/>
        <pc:sldMkLst>
          <pc:docMk/>
          <pc:sldMk cId="4004892814" sldId="377"/>
        </pc:sldMkLst>
        <pc:spChg chg="mod">
          <ac:chgData name="Mariana Reyes Curiel" userId="49cc0974-d2b8-4ebe-8acc-dc91b2778e18" providerId="ADAL" clId="{99F5D984-DB0D-4DF6-80CA-ABD121722911}" dt="2023-12-06T14:59:03.158" v="373" actId="20577"/>
          <ac:spMkLst>
            <pc:docMk/>
            <pc:sldMk cId="4004892814" sldId="377"/>
            <ac:spMk id="12" creationId="{FACDDA82-5336-0019-A1CB-9A5CD4052C56}"/>
          </ac:spMkLst>
        </pc:spChg>
      </pc:sldChg>
      <pc:sldChg chg="modSp mod">
        <pc:chgData name="Mariana Reyes Curiel" userId="49cc0974-d2b8-4ebe-8acc-dc91b2778e18" providerId="ADAL" clId="{99F5D984-DB0D-4DF6-80CA-ABD121722911}" dt="2023-12-06T14:59:07.661" v="375" actId="20577"/>
        <pc:sldMkLst>
          <pc:docMk/>
          <pc:sldMk cId="3222152291" sldId="378"/>
        </pc:sldMkLst>
        <pc:spChg chg="mod">
          <ac:chgData name="Mariana Reyes Curiel" userId="49cc0974-d2b8-4ebe-8acc-dc91b2778e18" providerId="ADAL" clId="{99F5D984-DB0D-4DF6-80CA-ABD121722911}" dt="2023-12-06T14:59:07.661" v="375" actId="20577"/>
          <ac:spMkLst>
            <pc:docMk/>
            <pc:sldMk cId="3222152291" sldId="378"/>
            <ac:spMk id="12" creationId="{FACDDA82-5336-0019-A1CB-9A5CD4052C56}"/>
          </ac:spMkLst>
        </pc:spChg>
      </pc:sldChg>
      <pc:sldChg chg="modSp mod">
        <pc:chgData name="Mariana Reyes Curiel" userId="49cc0974-d2b8-4ebe-8acc-dc91b2778e18" providerId="ADAL" clId="{99F5D984-DB0D-4DF6-80CA-ABD121722911}" dt="2023-12-06T14:58:53.367" v="368" actId="20577"/>
        <pc:sldMkLst>
          <pc:docMk/>
          <pc:sldMk cId="1929716191" sldId="379"/>
        </pc:sldMkLst>
        <pc:spChg chg="mod">
          <ac:chgData name="Mariana Reyes Curiel" userId="49cc0974-d2b8-4ebe-8acc-dc91b2778e18" providerId="ADAL" clId="{99F5D984-DB0D-4DF6-80CA-ABD121722911}" dt="2023-12-06T14:58:53.367" v="368" actId="20577"/>
          <ac:spMkLst>
            <pc:docMk/>
            <pc:sldMk cId="1929716191" sldId="379"/>
            <ac:spMk id="12" creationId="{FACDDA82-5336-0019-A1CB-9A5CD4052C56}"/>
          </ac:spMkLst>
        </pc:spChg>
      </pc:sldChg>
      <pc:sldChg chg="modSp mod">
        <pc:chgData name="Mariana Reyes Curiel" userId="49cc0974-d2b8-4ebe-8acc-dc91b2778e18" providerId="ADAL" clId="{99F5D984-DB0D-4DF6-80CA-ABD121722911}" dt="2023-12-06T14:59:13.575" v="377" actId="20577"/>
        <pc:sldMkLst>
          <pc:docMk/>
          <pc:sldMk cId="3048511576" sldId="380"/>
        </pc:sldMkLst>
        <pc:spChg chg="mod">
          <ac:chgData name="Mariana Reyes Curiel" userId="49cc0974-d2b8-4ebe-8acc-dc91b2778e18" providerId="ADAL" clId="{99F5D984-DB0D-4DF6-80CA-ABD121722911}" dt="2023-12-06T14:59:13.575" v="377" actId="20577"/>
          <ac:spMkLst>
            <pc:docMk/>
            <pc:sldMk cId="3048511576" sldId="380"/>
            <ac:spMk id="12" creationId="{FACDDA82-5336-0019-A1CB-9A5CD4052C56}"/>
          </ac:spMkLst>
        </pc:spChg>
      </pc:sldChg>
      <pc:sldChg chg="del">
        <pc:chgData name="Mariana Reyes Curiel" userId="49cc0974-d2b8-4ebe-8acc-dc91b2778e18" providerId="ADAL" clId="{99F5D984-DB0D-4DF6-80CA-ABD121722911}" dt="2023-12-04T21:51:53.024" v="61" actId="47"/>
        <pc:sldMkLst>
          <pc:docMk/>
          <pc:sldMk cId="1301479154" sldId="382"/>
        </pc:sldMkLst>
      </pc:sldChg>
      <pc:sldChg chg="del">
        <pc:chgData name="Mariana Reyes Curiel" userId="49cc0974-d2b8-4ebe-8acc-dc91b2778e18" providerId="ADAL" clId="{99F5D984-DB0D-4DF6-80CA-ABD121722911}" dt="2023-12-04T21:51:53.024" v="61" actId="47"/>
        <pc:sldMkLst>
          <pc:docMk/>
          <pc:sldMk cId="2726529773" sldId="383"/>
        </pc:sldMkLst>
      </pc:sldChg>
      <pc:sldChg chg="del">
        <pc:chgData name="Mariana Reyes Curiel" userId="49cc0974-d2b8-4ebe-8acc-dc91b2778e18" providerId="ADAL" clId="{99F5D984-DB0D-4DF6-80CA-ABD121722911}" dt="2023-12-04T21:51:53.024" v="61" actId="47"/>
        <pc:sldMkLst>
          <pc:docMk/>
          <pc:sldMk cId="1885718958" sldId="384"/>
        </pc:sldMkLst>
      </pc:sldChg>
      <pc:sldChg chg="del">
        <pc:chgData name="Mariana Reyes Curiel" userId="49cc0974-d2b8-4ebe-8acc-dc91b2778e18" providerId="ADAL" clId="{99F5D984-DB0D-4DF6-80CA-ABD121722911}" dt="2023-12-04T21:51:53.024" v="61" actId="47"/>
        <pc:sldMkLst>
          <pc:docMk/>
          <pc:sldMk cId="375074491" sldId="386"/>
        </pc:sldMkLst>
      </pc:sldChg>
      <pc:sldChg chg="del">
        <pc:chgData name="Mariana Reyes Curiel" userId="49cc0974-d2b8-4ebe-8acc-dc91b2778e18" providerId="ADAL" clId="{99F5D984-DB0D-4DF6-80CA-ABD121722911}" dt="2023-12-04T21:51:53.024" v="61" actId="47"/>
        <pc:sldMkLst>
          <pc:docMk/>
          <pc:sldMk cId="1059345332" sldId="387"/>
        </pc:sldMkLst>
      </pc:sldChg>
      <pc:sldChg chg="del">
        <pc:chgData name="Mariana Reyes Curiel" userId="49cc0974-d2b8-4ebe-8acc-dc91b2778e18" providerId="ADAL" clId="{99F5D984-DB0D-4DF6-80CA-ABD121722911}" dt="2023-12-04T21:51:53.024" v="61" actId="47"/>
        <pc:sldMkLst>
          <pc:docMk/>
          <pc:sldMk cId="4092670416" sldId="388"/>
        </pc:sldMkLst>
      </pc:sldChg>
      <pc:sldChg chg="del">
        <pc:chgData name="Mariana Reyes Curiel" userId="49cc0974-d2b8-4ebe-8acc-dc91b2778e18" providerId="ADAL" clId="{99F5D984-DB0D-4DF6-80CA-ABD121722911}" dt="2023-12-04T21:51:53.024" v="61" actId="47"/>
        <pc:sldMkLst>
          <pc:docMk/>
          <pc:sldMk cId="3104109447" sldId="389"/>
        </pc:sldMkLst>
      </pc:sldChg>
      <pc:sldChg chg="del">
        <pc:chgData name="Mariana Reyes Curiel" userId="49cc0974-d2b8-4ebe-8acc-dc91b2778e18" providerId="ADAL" clId="{99F5D984-DB0D-4DF6-80CA-ABD121722911}" dt="2023-12-04T21:51:53.024" v="61" actId="47"/>
        <pc:sldMkLst>
          <pc:docMk/>
          <pc:sldMk cId="851390285" sldId="390"/>
        </pc:sldMkLst>
      </pc:sldChg>
      <pc:sldChg chg="addSp delSp modSp mod">
        <pc:chgData name="Mariana Reyes Curiel" userId="49cc0974-d2b8-4ebe-8acc-dc91b2778e18" providerId="ADAL" clId="{99F5D984-DB0D-4DF6-80CA-ABD121722911}" dt="2023-12-06T14:52:33.506" v="351" actId="13926"/>
        <pc:sldMkLst>
          <pc:docMk/>
          <pc:sldMk cId="923767186" sldId="391"/>
        </pc:sldMkLst>
        <pc:spChg chg="add mod">
          <ac:chgData name="Mariana Reyes Curiel" userId="49cc0974-d2b8-4ebe-8acc-dc91b2778e18" providerId="ADAL" clId="{99F5D984-DB0D-4DF6-80CA-ABD121722911}" dt="2023-12-06T14:48:34.179" v="347" actId="14100"/>
          <ac:spMkLst>
            <pc:docMk/>
            <pc:sldMk cId="923767186" sldId="391"/>
            <ac:spMk id="17" creationId="{CAE58EF3-0736-C8A3-8008-BB8365A1752D}"/>
          </ac:spMkLst>
        </pc:spChg>
        <pc:spChg chg="add del mod">
          <ac:chgData name="Mariana Reyes Curiel" userId="49cc0974-d2b8-4ebe-8acc-dc91b2778e18" providerId="ADAL" clId="{99F5D984-DB0D-4DF6-80CA-ABD121722911}" dt="2023-12-06T14:49:06.643" v="349" actId="21"/>
          <ac:spMkLst>
            <pc:docMk/>
            <pc:sldMk cId="923767186" sldId="391"/>
            <ac:spMk id="18" creationId="{EC9DA012-1178-A2C5-7775-143114E450C0}"/>
          </ac:spMkLst>
        </pc:spChg>
        <pc:spChg chg="mod">
          <ac:chgData name="Mariana Reyes Curiel" userId="49cc0974-d2b8-4ebe-8acc-dc91b2778e18" providerId="ADAL" clId="{99F5D984-DB0D-4DF6-80CA-ABD121722911}" dt="2023-12-06T14:44:56.874" v="289" actId="403"/>
          <ac:spMkLst>
            <pc:docMk/>
            <pc:sldMk cId="923767186" sldId="391"/>
            <ac:spMk id="59" creationId="{59FE88BB-1CC7-F893-6B13-A8514F535D25}"/>
          </ac:spMkLst>
        </pc:spChg>
        <pc:graphicFrameChg chg="add mod modGraphic">
          <ac:chgData name="Mariana Reyes Curiel" userId="49cc0974-d2b8-4ebe-8acc-dc91b2778e18" providerId="ADAL" clId="{99F5D984-DB0D-4DF6-80CA-ABD121722911}" dt="2023-12-06T14:52:33.506" v="351" actId="13926"/>
          <ac:graphicFrameMkLst>
            <pc:docMk/>
            <pc:sldMk cId="923767186" sldId="391"/>
            <ac:graphicFrameMk id="14" creationId="{56FB3E49-66C8-C1D2-4FD0-4A764BE73115}"/>
          </ac:graphicFrameMkLst>
        </pc:graphicFrameChg>
        <pc:graphicFrameChg chg="mod modGraphic">
          <ac:chgData name="Mariana Reyes Curiel" userId="49cc0974-d2b8-4ebe-8acc-dc91b2778e18" providerId="ADAL" clId="{99F5D984-DB0D-4DF6-80CA-ABD121722911}" dt="2023-12-06T14:47:57.664" v="292" actId="14734"/>
          <ac:graphicFrameMkLst>
            <pc:docMk/>
            <pc:sldMk cId="923767186" sldId="391"/>
            <ac:graphicFrameMk id="57" creationId="{6487D75B-EE1A-74C2-09AE-250E0CBA84B7}"/>
          </ac:graphicFrameMkLst>
        </pc:graphicFrameChg>
        <pc:picChg chg="add mod">
          <ac:chgData name="Mariana Reyes Curiel" userId="49cc0974-d2b8-4ebe-8acc-dc91b2778e18" providerId="ADAL" clId="{99F5D984-DB0D-4DF6-80CA-ABD121722911}" dt="2023-12-06T14:47:56.888" v="291" actId="1076"/>
          <ac:picMkLst>
            <pc:docMk/>
            <pc:sldMk cId="923767186" sldId="391"/>
            <ac:picMk id="16" creationId="{5B19731D-1AC8-C09D-3781-08E1FEBC6F78}"/>
          </ac:picMkLst>
        </pc:picChg>
      </pc:sldChg>
      <pc:sldChg chg="del">
        <pc:chgData name="Mariana Reyes Curiel" userId="49cc0974-d2b8-4ebe-8acc-dc91b2778e18" providerId="ADAL" clId="{99F5D984-DB0D-4DF6-80CA-ABD121722911}" dt="2023-12-04T21:47:13.271" v="49" actId="2696"/>
        <pc:sldMkLst>
          <pc:docMk/>
          <pc:sldMk cId="3468204723" sldId="393"/>
        </pc:sldMkLst>
      </pc:sldChg>
      <pc:sldChg chg="add del">
        <pc:chgData name="Mariana Reyes Curiel" userId="49cc0974-d2b8-4ebe-8acc-dc91b2778e18" providerId="ADAL" clId="{99F5D984-DB0D-4DF6-80CA-ABD121722911}" dt="2023-12-06T15:03:26.272" v="403" actId="2696"/>
        <pc:sldMkLst>
          <pc:docMk/>
          <pc:sldMk cId="2346387306" sldId="394"/>
        </pc:sldMkLst>
      </pc:sldChg>
      <pc:sldChg chg="del">
        <pc:chgData name="Mariana Reyes Curiel" userId="49cc0974-d2b8-4ebe-8acc-dc91b2778e18" providerId="ADAL" clId="{99F5D984-DB0D-4DF6-80CA-ABD121722911}" dt="2023-12-04T21:47:42.371" v="50" actId="2696"/>
        <pc:sldMkLst>
          <pc:docMk/>
          <pc:sldMk cId="3671840842" sldId="395"/>
        </pc:sldMkLst>
      </pc:sldChg>
      <pc:sldChg chg="add del">
        <pc:chgData name="Mariana Reyes Curiel" userId="49cc0974-d2b8-4ebe-8acc-dc91b2778e18" providerId="ADAL" clId="{99F5D984-DB0D-4DF6-80CA-ABD121722911}" dt="2023-12-04T21:48:33.325" v="55" actId="2696"/>
        <pc:sldMkLst>
          <pc:docMk/>
          <pc:sldMk cId="2625845300" sldId="396"/>
        </pc:sldMkLst>
      </pc:sldChg>
      <pc:sldChg chg="add del">
        <pc:chgData name="Mariana Reyes Curiel" userId="49cc0974-d2b8-4ebe-8acc-dc91b2778e18" providerId="ADAL" clId="{99F5D984-DB0D-4DF6-80CA-ABD121722911}" dt="2023-12-04T21:48:33.325" v="55" actId="2696"/>
        <pc:sldMkLst>
          <pc:docMk/>
          <pc:sldMk cId="416756820" sldId="397"/>
        </pc:sldMkLst>
      </pc:sldChg>
      <pc:sldChg chg="add del">
        <pc:chgData name="Mariana Reyes Curiel" userId="49cc0974-d2b8-4ebe-8acc-dc91b2778e18" providerId="ADAL" clId="{99F5D984-DB0D-4DF6-80CA-ABD121722911}" dt="2023-12-04T21:49:24.260" v="56" actId="2696"/>
        <pc:sldMkLst>
          <pc:docMk/>
          <pc:sldMk cId="3191652793" sldId="398"/>
        </pc:sldMkLst>
      </pc:sldChg>
      <pc:sldChg chg="del">
        <pc:chgData name="Mariana Reyes Curiel" userId="49cc0974-d2b8-4ebe-8acc-dc91b2778e18" providerId="ADAL" clId="{99F5D984-DB0D-4DF6-80CA-ABD121722911}" dt="2023-12-04T21:51:07.941" v="59" actId="2696"/>
        <pc:sldMkLst>
          <pc:docMk/>
          <pc:sldMk cId="3008924533"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MX"/>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EB0A4C-D9FB-4589-B7DE-BABB99404F9C}" type="datetimeFigureOut">
              <a:rPr lang="es-MX" smtClean="0"/>
              <a:t>06/12/2023</a:t>
            </a:fld>
            <a:endParaRPr lang="es-MX"/>
          </a:p>
        </p:txBody>
      </p:sp>
      <p:sp>
        <p:nvSpPr>
          <p:cNvPr id="4" name="Marcador de imagen de diapositiva 3"/>
          <p:cNvSpPr>
            <a:spLocks noGrp="1" noRot="1" noChangeAspect="1"/>
          </p:cNvSpPr>
          <p:nvPr>
            <p:ph type="sldImg" idx="2"/>
          </p:nvPr>
        </p:nvSpPr>
        <p:spPr>
          <a:xfrm>
            <a:off x="1284288" y="1162050"/>
            <a:ext cx="4441825" cy="3136900"/>
          </a:xfrm>
          <a:prstGeom prst="rect">
            <a:avLst/>
          </a:prstGeom>
          <a:noFill/>
          <a:ln w="12700">
            <a:solidFill>
              <a:prstClr val="black"/>
            </a:solidFill>
          </a:ln>
        </p:spPr>
        <p:txBody>
          <a:bodyPr vert="horz" lIns="93177" tIns="46589" rIns="93177" bIns="46589" rtlCol="0" anchor="ctr"/>
          <a:lstStyle/>
          <a:p>
            <a:endParaRPr lang="es-MX"/>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1611424-D84D-4DF0-8213-138060B485E6}" type="slidenum">
              <a:rPr lang="es-MX" smtClean="0"/>
              <a:t>‹Nº›</a:t>
            </a:fld>
            <a:endParaRPr lang="es-MX"/>
          </a:p>
        </p:txBody>
      </p:sp>
    </p:spTree>
    <p:extLst>
      <p:ext uri="{BB962C8B-B14F-4D97-AF65-F5344CB8AC3E}">
        <p14:creationId xmlns:p14="http://schemas.microsoft.com/office/powerpoint/2010/main" val="220860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1611424-D84D-4DF0-8213-138060B485E6}" type="slidenum">
              <a:rPr lang="es-MX" smtClean="0"/>
              <a:t>9</a:t>
            </a:fld>
            <a:endParaRPr lang="es-MX"/>
          </a:p>
        </p:txBody>
      </p:sp>
    </p:spTree>
    <p:extLst>
      <p:ext uri="{BB962C8B-B14F-4D97-AF65-F5344CB8AC3E}">
        <p14:creationId xmlns:p14="http://schemas.microsoft.com/office/powerpoint/2010/main" val="170723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 y="2375960"/>
            <a:ext cx="22700496" cy="166317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019947" y="2375960"/>
            <a:ext cx="7264161" cy="1663171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56650" y="4048633"/>
            <a:ext cx="18165128" cy="10150094"/>
          </a:xfrm>
        </p:spPr>
        <p:txBody>
          <a:bodyPr anchor="b">
            <a:normAutofit/>
          </a:bodyPr>
          <a:lstStyle>
            <a:lvl1pPr algn="l">
              <a:defRPr sz="16838" spc="-312" baseline="0">
                <a:solidFill>
                  <a:srgbClr val="FFFFFF"/>
                </a:solidFill>
              </a:defRPr>
            </a:lvl1pPr>
          </a:lstStyle>
          <a:p>
            <a:r>
              <a:rPr lang="es-MX"/>
              <a:t>Haz clic para modificar el estilo de título del patrón</a:t>
            </a:r>
            <a:endParaRPr lang="en-US"/>
          </a:p>
        </p:txBody>
      </p:sp>
      <p:sp>
        <p:nvSpPr>
          <p:cNvPr id="3" name="Subtitle 2"/>
          <p:cNvSpPr>
            <a:spLocks noGrp="1"/>
          </p:cNvSpPr>
          <p:nvPr>
            <p:ph type="subTitle" idx="1"/>
          </p:nvPr>
        </p:nvSpPr>
        <p:spPr>
          <a:xfrm>
            <a:off x="2731560" y="14562086"/>
            <a:ext cx="18165128" cy="2851150"/>
          </a:xfrm>
        </p:spPr>
        <p:txBody>
          <a:bodyPr anchor="t">
            <a:normAutofit/>
          </a:bodyPr>
          <a:lstStyle>
            <a:lvl1pPr marL="0" indent="0" algn="l">
              <a:buNone/>
              <a:defRPr sz="6236" cap="none" spc="0" baseline="0">
                <a:solidFill>
                  <a:schemeClr val="accent1">
                    <a:lumMod val="20000"/>
                    <a:lumOff val="80000"/>
                  </a:schemeClr>
                </a:solidFill>
              </a:defRPr>
            </a:lvl1pPr>
            <a:lvl2pPr marL="1425595" indent="0" algn="ctr">
              <a:buNone/>
              <a:defRPr sz="6236"/>
            </a:lvl2pPr>
            <a:lvl3pPr marL="2851191" indent="0" algn="ctr">
              <a:buNone/>
              <a:defRPr sz="6236"/>
            </a:lvl3pPr>
            <a:lvl4pPr marL="4276786" indent="0" algn="ctr">
              <a:buNone/>
              <a:defRPr sz="6236"/>
            </a:lvl4pPr>
            <a:lvl5pPr marL="5702381" indent="0" algn="ctr">
              <a:buNone/>
              <a:defRPr sz="6236"/>
            </a:lvl5pPr>
            <a:lvl6pPr marL="7127977" indent="0" algn="ctr">
              <a:buNone/>
              <a:defRPr sz="6236"/>
            </a:lvl6pPr>
            <a:lvl7pPr marL="8553572" indent="0" algn="ctr">
              <a:buNone/>
              <a:defRPr sz="6236"/>
            </a:lvl7pPr>
            <a:lvl8pPr marL="9979167" indent="0" algn="ctr">
              <a:buNone/>
              <a:defRPr sz="6236"/>
            </a:lvl8pPr>
            <a:lvl9pPr marL="11404763" indent="0" algn="ctr">
              <a:buNone/>
              <a:defRPr sz="6236"/>
            </a:lvl9pPr>
          </a:lstStyle>
          <a:p>
            <a:r>
              <a:rPr lang="es-MX"/>
              <a:t>Haz clic para editar el estilo de subtítulo del patrón</a:t>
            </a:r>
            <a:endParaRPr lang="en-US"/>
          </a:p>
        </p:txBody>
      </p:sp>
      <p:sp>
        <p:nvSpPr>
          <p:cNvPr id="4" name="Date Placeholder 3"/>
          <p:cNvSpPr>
            <a:spLocks noGrp="1"/>
          </p:cNvSpPr>
          <p:nvPr>
            <p:ph type="dt" sz="half" idx="10"/>
          </p:nvPr>
        </p:nvSpPr>
        <p:spPr/>
        <p:txBody>
          <a:bodyPr/>
          <a:lstStyle/>
          <a:p>
            <a:fld id="{BA1043BC-1374-4A51-830D-ADC950453B49}" type="datetimeFigureOut">
              <a:rPr lang="es-MX" smtClean="0"/>
              <a:t>06/12/2023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22944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Date Placeholder 6"/>
          <p:cNvSpPr>
            <a:spLocks noGrp="1"/>
          </p:cNvSpPr>
          <p:nvPr>
            <p:ph type="dt" sz="half" idx="10"/>
          </p:nvPr>
        </p:nvSpPr>
        <p:spPr/>
        <p:txBody>
          <a:bodyPr/>
          <a:lstStyle/>
          <a:p>
            <a:fld id="{BA1043BC-1374-4A51-830D-ADC950453B49}" type="datetimeFigureOut">
              <a:rPr lang="es-MX" smtClean="0"/>
              <a:t>06/12/2023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104194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6100" y="3088746"/>
            <a:ext cx="7001143" cy="15443729"/>
          </a:xfrm>
        </p:spPr>
        <p:txBody>
          <a:bodyPr vert="eaVert"/>
          <a:lstStyle/>
          <a:p>
            <a:r>
              <a:rPr lang="es-MX"/>
              <a:t>Haz clic para modificar el estilo de título del patrón</a:t>
            </a:r>
            <a:endParaRPr lang="en-US"/>
          </a:p>
        </p:txBody>
      </p:sp>
      <p:sp>
        <p:nvSpPr>
          <p:cNvPr id="3" name="Vertical Text Placeholder 2"/>
          <p:cNvSpPr>
            <a:spLocks noGrp="1"/>
          </p:cNvSpPr>
          <p:nvPr>
            <p:ph type="body" orient="vert" idx="1"/>
          </p:nvPr>
        </p:nvSpPr>
        <p:spPr>
          <a:xfrm>
            <a:off x="9604811" y="2708593"/>
            <a:ext cx="18165128" cy="1596644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Date Placeholder 6"/>
          <p:cNvSpPr>
            <a:spLocks noGrp="1"/>
          </p:cNvSpPr>
          <p:nvPr>
            <p:ph type="dt" sz="half" idx="10"/>
          </p:nvPr>
        </p:nvSpPr>
        <p:spPr/>
        <p:txBody>
          <a:bodyPr/>
          <a:lstStyle/>
          <a:p>
            <a:fld id="{BA1043BC-1374-4A51-830D-ADC950453B49}" type="datetimeFigureOut">
              <a:rPr lang="es-MX" smtClean="0"/>
              <a:t>06/12/2023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277518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p:cNvSpPr>
            <a:spLocks noGrp="1"/>
          </p:cNvSpPr>
          <p:nvPr>
            <p:ph type="dt" sz="half" idx="10"/>
          </p:nvPr>
        </p:nvSpPr>
        <p:spPr/>
        <p:txBody>
          <a:bodyPr/>
          <a:lstStyle/>
          <a:p>
            <a:fld id="{BA1043BC-1374-4A51-830D-ADC950453B49}" type="datetimeFigureOut">
              <a:rPr lang="es-MX" smtClean="0"/>
              <a:t>06/12/2023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405645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04811" y="4048633"/>
            <a:ext cx="18165128" cy="10150094"/>
          </a:xfrm>
        </p:spPr>
        <p:txBody>
          <a:bodyPr anchor="b">
            <a:normAutofit/>
          </a:bodyPr>
          <a:lstStyle>
            <a:lvl1pPr>
              <a:defRPr sz="16838" b="0" spc="-312" baseline="0">
                <a:solidFill>
                  <a:schemeClr val="tx1">
                    <a:lumMod val="65000"/>
                    <a:lumOff val="35000"/>
                  </a:schemeClr>
                </a:solidFill>
              </a:defRPr>
            </a:lvl1pPr>
          </a:lstStyle>
          <a:p>
            <a:r>
              <a:rPr lang="es-MX"/>
              <a:t>Haz clic para modificar el estilo de título del patrón</a:t>
            </a:r>
            <a:endParaRPr lang="en-US"/>
          </a:p>
        </p:txBody>
      </p:sp>
      <p:sp>
        <p:nvSpPr>
          <p:cNvPr id="3" name="Text Placeholder 2"/>
          <p:cNvSpPr>
            <a:spLocks noGrp="1"/>
          </p:cNvSpPr>
          <p:nvPr>
            <p:ph type="body" idx="1"/>
          </p:nvPr>
        </p:nvSpPr>
        <p:spPr>
          <a:xfrm>
            <a:off x="9650224" y="14569377"/>
            <a:ext cx="18165128" cy="2851150"/>
          </a:xfrm>
        </p:spPr>
        <p:txBody>
          <a:bodyPr anchor="t">
            <a:normAutofit/>
          </a:bodyPr>
          <a:lstStyle>
            <a:lvl1pPr marL="0" indent="0">
              <a:buNone/>
              <a:defRPr sz="6236" cap="none" spc="0" baseline="0">
                <a:solidFill>
                  <a:schemeClr val="tx1">
                    <a:lumMod val="65000"/>
                    <a:lumOff val="35000"/>
                  </a:schemeClr>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A1043BC-1374-4A51-830D-ADC950453B49}" type="datetimeFigureOut">
              <a:rPr lang="es-MX" smtClean="0"/>
              <a:t>06/12/2023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314556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a:p>
        </p:txBody>
      </p:sp>
      <p:sp>
        <p:nvSpPr>
          <p:cNvPr id="3" name="Content Placeholder 2"/>
          <p:cNvSpPr>
            <a:spLocks noGrp="1"/>
          </p:cNvSpPr>
          <p:nvPr>
            <p:ph sz="half" idx="1"/>
          </p:nvPr>
        </p:nvSpPr>
        <p:spPr>
          <a:xfrm>
            <a:off x="9604811" y="2708593"/>
            <a:ext cx="8628436" cy="15966440"/>
          </a:xfrm>
        </p:spPr>
        <p:txBody>
          <a:bodyPr/>
          <a:lstStyle>
            <a:lvl1pPr>
              <a:defRPr sz="5924"/>
            </a:lvl1pPr>
            <a:lvl2pPr>
              <a:defRPr sz="5301"/>
            </a:lvl2pPr>
            <a:lvl3pPr>
              <a:defRPr sz="4677"/>
            </a:lvl3pPr>
            <a:lvl4pPr>
              <a:defRPr sz="4054"/>
            </a:lvl4pPr>
            <a:lvl5pPr>
              <a:defRPr sz="4054"/>
            </a:lvl5pPr>
            <a:lvl6pPr>
              <a:defRPr sz="4054"/>
            </a:lvl6pPr>
            <a:lvl7pPr>
              <a:defRPr sz="4054"/>
            </a:lvl7pPr>
            <a:lvl8pPr>
              <a:defRPr sz="4054"/>
            </a:lvl8pPr>
            <a:lvl9pPr>
              <a:defRPr sz="4054"/>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Content Placeholder 3"/>
          <p:cNvSpPr>
            <a:spLocks noGrp="1"/>
          </p:cNvSpPr>
          <p:nvPr>
            <p:ph sz="half" idx="2"/>
          </p:nvPr>
        </p:nvSpPr>
        <p:spPr>
          <a:xfrm>
            <a:off x="19413980" y="2708593"/>
            <a:ext cx="8628436" cy="15966440"/>
          </a:xfrm>
        </p:spPr>
        <p:txBody>
          <a:bodyPr/>
          <a:lstStyle>
            <a:lvl1pPr>
              <a:defRPr sz="5924"/>
            </a:lvl1pPr>
            <a:lvl2pPr>
              <a:defRPr sz="5301"/>
            </a:lvl2pPr>
            <a:lvl3pPr>
              <a:defRPr sz="4677"/>
            </a:lvl3pPr>
            <a:lvl4pPr>
              <a:defRPr sz="4054"/>
            </a:lvl4pPr>
            <a:lvl5pPr>
              <a:defRPr sz="4054"/>
            </a:lvl5pPr>
            <a:lvl6pPr>
              <a:defRPr sz="4054"/>
            </a:lvl6pPr>
            <a:lvl7pPr>
              <a:defRPr sz="4054"/>
            </a:lvl7pPr>
            <a:lvl8pPr>
              <a:defRPr sz="4054"/>
            </a:lvl8pPr>
            <a:lvl9pPr>
              <a:defRPr sz="4054"/>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8" name="Date Placeholder 7"/>
          <p:cNvSpPr>
            <a:spLocks noGrp="1"/>
          </p:cNvSpPr>
          <p:nvPr>
            <p:ph type="dt" sz="half" idx="10"/>
          </p:nvPr>
        </p:nvSpPr>
        <p:spPr/>
        <p:txBody>
          <a:bodyPr/>
          <a:lstStyle/>
          <a:p>
            <a:fld id="{BA1043BC-1374-4A51-830D-ADC950453B49}" type="datetimeFigureOut">
              <a:rPr lang="es-MX" smtClean="0"/>
              <a:t>06/12/2023</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323996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a:p>
        </p:txBody>
      </p:sp>
      <p:sp>
        <p:nvSpPr>
          <p:cNvPr id="3" name="Text Placeholder 2"/>
          <p:cNvSpPr>
            <a:spLocks noGrp="1"/>
          </p:cNvSpPr>
          <p:nvPr>
            <p:ph type="body" idx="1"/>
          </p:nvPr>
        </p:nvSpPr>
        <p:spPr>
          <a:xfrm>
            <a:off x="9604811" y="3191598"/>
            <a:ext cx="8628436" cy="2518516"/>
          </a:xfrm>
        </p:spPr>
        <p:txBody>
          <a:bodyPr anchor="b">
            <a:normAutofit/>
          </a:bodyPr>
          <a:lstStyle>
            <a:lvl1pPr marL="0" indent="0">
              <a:spcBef>
                <a:spcPts val="0"/>
              </a:spcBef>
              <a:buNone/>
              <a:defRPr sz="5924" b="1">
                <a:solidFill>
                  <a:schemeClr val="tx1">
                    <a:lumMod val="65000"/>
                    <a:lumOff val="35000"/>
                  </a:schemeClr>
                </a:solidFill>
              </a:defRPr>
            </a:lvl1pPr>
            <a:lvl2pPr marL="1425595" indent="0">
              <a:buNone/>
              <a:defRPr sz="5924"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s-MX"/>
              <a:t>Haga clic para modificar los estilos de texto del patrón</a:t>
            </a:r>
          </a:p>
        </p:txBody>
      </p:sp>
      <p:sp>
        <p:nvSpPr>
          <p:cNvPr id="4" name="Content Placeholder 3"/>
          <p:cNvSpPr>
            <a:spLocks noGrp="1"/>
          </p:cNvSpPr>
          <p:nvPr>
            <p:ph sz="half" idx="2"/>
          </p:nvPr>
        </p:nvSpPr>
        <p:spPr>
          <a:xfrm>
            <a:off x="9604811" y="6020766"/>
            <a:ext cx="8628436" cy="12545060"/>
          </a:xfrm>
        </p:spPr>
        <p:txBody>
          <a:bodyPr/>
          <a:lstStyle>
            <a:lvl1pPr>
              <a:defRPr sz="5924"/>
            </a:lvl1pPr>
            <a:lvl2pPr>
              <a:defRPr sz="5301"/>
            </a:lvl2pPr>
            <a:lvl3pPr>
              <a:defRPr sz="4677"/>
            </a:lvl3pPr>
            <a:lvl4pPr>
              <a:defRPr sz="4054"/>
            </a:lvl4pPr>
            <a:lvl5pPr>
              <a:defRPr sz="4054"/>
            </a:lvl5pPr>
            <a:lvl6pPr>
              <a:defRPr sz="4054"/>
            </a:lvl6pPr>
            <a:lvl7pPr>
              <a:defRPr sz="4054"/>
            </a:lvl7pPr>
            <a:lvl8pPr>
              <a:defRPr sz="4054"/>
            </a:lvl8pPr>
            <a:lvl9pPr>
              <a:defRPr sz="4054"/>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Text Placeholder 4"/>
          <p:cNvSpPr>
            <a:spLocks noGrp="1"/>
          </p:cNvSpPr>
          <p:nvPr>
            <p:ph type="body" sz="quarter" idx="3"/>
          </p:nvPr>
        </p:nvSpPr>
        <p:spPr>
          <a:xfrm>
            <a:off x="19414831" y="3191603"/>
            <a:ext cx="8628436" cy="2535512"/>
          </a:xfrm>
        </p:spPr>
        <p:txBody>
          <a:bodyPr anchor="b">
            <a:normAutofit/>
          </a:bodyPr>
          <a:lstStyle>
            <a:lvl1pPr marL="0" indent="0">
              <a:spcBef>
                <a:spcPts val="0"/>
              </a:spcBef>
              <a:buNone/>
              <a:defRPr sz="5924" b="1">
                <a:solidFill>
                  <a:schemeClr val="tx1">
                    <a:lumMod val="65000"/>
                    <a:lumOff val="35000"/>
                  </a:schemeClr>
                </a:solidFill>
              </a:defRPr>
            </a:lvl1pPr>
            <a:lvl2pPr marL="1425595" indent="0">
              <a:buNone/>
              <a:defRPr sz="5924"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s-MX"/>
              <a:t>Haga clic para modificar los estilos de texto del patrón</a:t>
            </a:r>
          </a:p>
        </p:txBody>
      </p:sp>
      <p:sp>
        <p:nvSpPr>
          <p:cNvPr id="6" name="Content Placeholder 5"/>
          <p:cNvSpPr>
            <a:spLocks noGrp="1"/>
          </p:cNvSpPr>
          <p:nvPr>
            <p:ph sz="quarter" idx="4"/>
          </p:nvPr>
        </p:nvSpPr>
        <p:spPr>
          <a:xfrm>
            <a:off x="19414831" y="6020766"/>
            <a:ext cx="8628436" cy="12545060"/>
          </a:xfrm>
        </p:spPr>
        <p:txBody>
          <a:bodyPr/>
          <a:lstStyle>
            <a:lvl1pPr>
              <a:defRPr sz="5924"/>
            </a:lvl1pPr>
            <a:lvl2pPr>
              <a:defRPr sz="5301"/>
            </a:lvl2pPr>
            <a:lvl3pPr>
              <a:defRPr sz="4677"/>
            </a:lvl3pPr>
            <a:lvl4pPr>
              <a:defRPr sz="4054"/>
            </a:lvl4pPr>
            <a:lvl5pPr>
              <a:defRPr sz="4054"/>
            </a:lvl5pPr>
            <a:lvl6pPr>
              <a:defRPr sz="4054"/>
            </a:lvl6pPr>
            <a:lvl7pPr>
              <a:defRPr sz="4054"/>
            </a:lvl7pPr>
            <a:lvl8pPr>
              <a:defRPr sz="4054"/>
            </a:lvl8pPr>
            <a:lvl9pPr>
              <a:defRPr sz="4054"/>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2" name="Date Placeholder 1"/>
          <p:cNvSpPr>
            <a:spLocks noGrp="1"/>
          </p:cNvSpPr>
          <p:nvPr>
            <p:ph type="dt" sz="half" idx="10"/>
          </p:nvPr>
        </p:nvSpPr>
        <p:spPr/>
        <p:txBody>
          <a:bodyPr/>
          <a:lstStyle/>
          <a:p>
            <a:fld id="{BA1043BC-1374-4A51-830D-ADC950453B49}" type="datetimeFigureOut">
              <a:rPr lang="es-MX" smtClean="0"/>
              <a:t>06/12/2023</a:t>
            </a:fld>
            <a:endParaRPr lang="es-MX"/>
          </a:p>
        </p:txBody>
      </p:sp>
      <p:sp>
        <p:nvSpPr>
          <p:cNvPr id="11" name="Footer Placeholder 10"/>
          <p:cNvSpPr>
            <a:spLocks noGrp="1"/>
          </p:cNvSpPr>
          <p:nvPr>
            <p:ph type="ftr" sz="quarter" idx="11"/>
          </p:nvPr>
        </p:nvSpPr>
        <p:spPr/>
        <p:txBody>
          <a:bodyPr/>
          <a:lstStyle/>
          <a:p>
            <a:endParaRPr lang="es-MX"/>
          </a:p>
        </p:txBody>
      </p:sp>
      <p:sp>
        <p:nvSpPr>
          <p:cNvPr id="12" name="Slide Number Placeholder 11"/>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397316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Haz clic para modificar el estilo de título del patrón</a:t>
            </a:r>
            <a:endParaRPr lang="en-US"/>
          </a:p>
        </p:txBody>
      </p:sp>
      <p:sp>
        <p:nvSpPr>
          <p:cNvPr id="2" name="Date Placeholder 1"/>
          <p:cNvSpPr>
            <a:spLocks noGrp="1"/>
          </p:cNvSpPr>
          <p:nvPr>
            <p:ph type="dt" sz="half" idx="10"/>
          </p:nvPr>
        </p:nvSpPr>
        <p:spPr/>
        <p:txBody>
          <a:bodyPr/>
          <a:lstStyle/>
          <a:p>
            <a:fld id="{BA1043BC-1374-4A51-830D-ADC950453B49}" type="datetimeFigureOut">
              <a:rPr lang="es-MX" smtClean="0"/>
              <a:t>06/12/2023</a:t>
            </a:fld>
            <a:endParaRPr lang="es-MX"/>
          </a:p>
        </p:txBody>
      </p:sp>
      <p:sp>
        <p:nvSpPr>
          <p:cNvPr id="7" name="Footer Placeholder 6"/>
          <p:cNvSpPr>
            <a:spLocks noGrp="1"/>
          </p:cNvSpPr>
          <p:nvPr>
            <p:ph type="ftr" sz="quarter" idx="11"/>
          </p:nvPr>
        </p:nvSpPr>
        <p:spPr/>
        <p:txBody>
          <a:bodyPr/>
          <a:lstStyle/>
          <a:p>
            <a:endParaRPr lang="es-MX"/>
          </a:p>
        </p:txBody>
      </p:sp>
      <p:sp>
        <p:nvSpPr>
          <p:cNvPr id="8" name="Slide Number Placeholder 7"/>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81798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1043BC-1374-4A51-830D-ADC950453B49}" type="datetimeFigureOut">
              <a:rPr lang="es-MX" smtClean="0"/>
              <a:t>06/12/2023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372476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5779" y="3563938"/>
            <a:ext cx="7038987" cy="6842760"/>
          </a:xfrm>
        </p:spPr>
        <p:txBody>
          <a:bodyPr anchor="b">
            <a:normAutofit/>
          </a:bodyPr>
          <a:lstStyle>
            <a:lvl1pPr>
              <a:defRPr sz="8731" b="0" baseline="0"/>
            </a:lvl1pPr>
          </a:lstStyle>
          <a:p>
            <a:r>
              <a:rPr lang="es-MX"/>
              <a:t>Haz clic para modificar el estilo de título del patrón</a:t>
            </a:r>
            <a:endParaRPr lang="en-US"/>
          </a:p>
        </p:txBody>
      </p:sp>
      <p:sp>
        <p:nvSpPr>
          <p:cNvPr id="3" name="Content Placeholder 2"/>
          <p:cNvSpPr>
            <a:spLocks noGrp="1"/>
          </p:cNvSpPr>
          <p:nvPr>
            <p:ph idx="1"/>
          </p:nvPr>
        </p:nvSpPr>
        <p:spPr>
          <a:xfrm>
            <a:off x="9604811" y="2708593"/>
            <a:ext cx="18165128" cy="15966440"/>
          </a:xfrm>
        </p:spPr>
        <p:txBody>
          <a:bodyPr/>
          <a:lstStyle>
            <a:lvl1pPr>
              <a:defRPr sz="6236"/>
            </a:lvl1pPr>
            <a:lvl2pPr>
              <a:defRPr sz="5613"/>
            </a:lvl2pPr>
            <a:lvl3pPr>
              <a:defRPr sz="4989"/>
            </a:lvl3pPr>
            <a:lvl4pPr>
              <a:defRPr sz="4365"/>
            </a:lvl4pPr>
            <a:lvl5pPr>
              <a:defRPr sz="4365"/>
            </a:lvl5pPr>
            <a:lvl6pPr>
              <a:defRPr sz="4365"/>
            </a:lvl6pPr>
            <a:lvl7pPr>
              <a:defRPr sz="4365"/>
            </a:lvl7pPr>
            <a:lvl8pPr>
              <a:defRPr sz="4365"/>
            </a:lvl8pPr>
            <a:lvl9pPr>
              <a:defRPr sz="4365"/>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Text Placeholder 3"/>
          <p:cNvSpPr>
            <a:spLocks noGrp="1"/>
          </p:cNvSpPr>
          <p:nvPr>
            <p:ph type="body" sz="half" idx="2"/>
          </p:nvPr>
        </p:nvSpPr>
        <p:spPr>
          <a:xfrm>
            <a:off x="635779" y="10406698"/>
            <a:ext cx="7038987" cy="7983220"/>
          </a:xfrm>
        </p:spPr>
        <p:txBody>
          <a:bodyPr anchor="t">
            <a:normAutofit/>
          </a:bodyPr>
          <a:lstStyle>
            <a:lvl1pPr marL="0" indent="0">
              <a:lnSpc>
                <a:spcPct val="100000"/>
              </a:lnSpc>
              <a:spcBef>
                <a:spcPts val="2494"/>
              </a:spcBef>
              <a:buNone/>
              <a:defRPr sz="3898">
                <a:solidFill>
                  <a:srgbClr val="FFFFFF"/>
                </a:solidFill>
              </a:defRPr>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p>
            <a:fld id="{BA1043BC-1374-4A51-830D-ADC950453B49}" type="datetimeFigureOut">
              <a:rPr lang="es-MX" smtClean="0"/>
              <a:t>06/12/2023</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372597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5779" y="3563938"/>
            <a:ext cx="7038987" cy="6842760"/>
          </a:xfrm>
        </p:spPr>
        <p:txBody>
          <a:bodyPr anchor="b">
            <a:normAutofit/>
          </a:bodyPr>
          <a:lstStyle>
            <a:lvl1pPr>
              <a:defRPr sz="8731" b="0"/>
            </a:lvl1pPr>
          </a:lstStyle>
          <a:p>
            <a:r>
              <a:rPr lang="es-MX"/>
              <a:t>Haz clic para modificar el estilo de título del patrón</a:t>
            </a:r>
            <a:endParaRPr lang="en-US"/>
          </a:p>
        </p:txBody>
      </p:sp>
      <p:sp>
        <p:nvSpPr>
          <p:cNvPr id="3" name="Picture Placeholder 2"/>
          <p:cNvSpPr>
            <a:spLocks noGrp="1" noChangeAspect="1"/>
          </p:cNvSpPr>
          <p:nvPr>
            <p:ph type="pic" idx="1"/>
          </p:nvPr>
        </p:nvSpPr>
        <p:spPr>
          <a:xfrm>
            <a:off x="8866636" y="2392855"/>
            <a:ext cx="20151766" cy="16622205"/>
          </a:xfrm>
          <a:solidFill>
            <a:schemeClr val="bg1">
              <a:lumMod val="75000"/>
            </a:schemeClr>
          </a:solidFill>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s-MX"/>
              <a:t>Haz clic en el icono para agregar una imagen</a:t>
            </a:r>
            <a:endParaRPr lang="en-US"/>
          </a:p>
        </p:txBody>
      </p:sp>
      <p:sp>
        <p:nvSpPr>
          <p:cNvPr id="4" name="Text Placeholder 3"/>
          <p:cNvSpPr>
            <a:spLocks noGrp="1"/>
          </p:cNvSpPr>
          <p:nvPr>
            <p:ph type="body" sz="half" idx="2"/>
          </p:nvPr>
        </p:nvSpPr>
        <p:spPr>
          <a:xfrm>
            <a:off x="635779" y="10416183"/>
            <a:ext cx="7038987" cy="7983220"/>
          </a:xfrm>
        </p:spPr>
        <p:txBody>
          <a:bodyPr anchor="t">
            <a:normAutofit/>
          </a:bodyPr>
          <a:lstStyle>
            <a:lvl1pPr marL="0" indent="0">
              <a:lnSpc>
                <a:spcPct val="100000"/>
              </a:lnSpc>
              <a:spcBef>
                <a:spcPts val="2494"/>
              </a:spcBef>
              <a:buNone/>
              <a:defRPr sz="3898">
                <a:solidFill>
                  <a:srgbClr val="FFFFFF"/>
                </a:solidFill>
              </a:defRPr>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p>
            <a:fld id="{BA1043BC-1374-4A51-830D-ADC950453B49}" type="datetimeFigureOut">
              <a:rPr lang="es-MX" smtClean="0"/>
              <a:t>06/12/2023</a:t>
            </a:fld>
            <a:endParaRPr lang="es-MX"/>
          </a:p>
        </p:txBody>
      </p:sp>
      <p:sp>
        <p:nvSpPr>
          <p:cNvPr id="9" name="Footer Placeholder 8"/>
          <p:cNvSpPr>
            <a:spLocks noGrp="1"/>
          </p:cNvSpPr>
          <p:nvPr>
            <p:ph type="ftr" sz="quarter" idx="11"/>
          </p:nvPr>
        </p:nvSpPr>
        <p:spPr>
          <a:xfrm>
            <a:off x="8688979" y="19819457"/>
            <a:ext cx="14679499" cy="1138480"/>
          </a:xfrm>
        </p:spPr>
        <p:txBody>
          <a:bodyPr/>
          <a:lstStyle/>
          <a:p>
            <a:endParaRPr lang="es-MX"/>
          </a:p>
        </p:txBody>
      </p:sp>
      <p:sp>
        <p:nvSpPr>
          <p:cNvPr id="10" name="Slide Number Placeholder 9"/>
          <p:cNvSpPr>
            <a:spLocks noGrp="1"/>
          </p:cNvSpPr>
          <p:nvPr>
            <p:ph type="sldNum" sz="quarter" idx="12"/>
          </p:nvPr>
        </p:nvSpPr>
        <p:spPr/>
        <p:txBody>
          <a:bodyPr/>
          <a:lstStyle/>
          <a:p>
            <a:fld id="{012DF48C-66C5-40A7-8F9F-B363AF187E4C}" type="slidenum">
              <a:rPr lang="es-MX" smtClean="0"/>
              <a:t>‹Nº›</a:t>
            </a:fld>
            <a:endParaRPr lang="es-MX"/>
          </a:p>
        </p:txBody>
      </p:sp>
    </p:spTree>
    <p:extLst>
      <p:ext uri="{BB962C8B-B14F-4D97-AF65-F5344CB8AC3E}">
        <p14:creationId xmlns:p14="http://schemas.microsoft.com/office/powerpoint/2010/main" val="155773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2366454"/>
            <a:ext cx="8551135" cy="166222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28049" y="3504191"/>
            <a:ext cx="7319198" cy="14346744"/>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8" name="Rectangle 37"/>
          <p:cNvSpPr/>
          <p:nvPr/>
        </p:nvSpPr>
        <p:spPr>
          <a:xfrm>
            <a:off x="29341191" y="2366454"/>
            <a:ext cx="953669" cy="16622205"/>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9608178" y="2694337"/>
            <a:ext cx="18165128" cy="15966440"/>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Date Placeholder 3"/>
          <p:cNvSpPr>
            <a:spLocks noGrp="1"/>
          </p:cNvSpPr>
          <p:nvPr>
            <p:ph type="dt" sz="half" idx="2"/>
          </p:nvPr>
        </p:nvSpPr>
        <p:spPr>
          <a:xfrm>
            <a:off x="651755" y="19819457"/>
            <a:ext cx="6811923" cy="1138480"/>
          </a:xfrm>
          <a:prstGeom prst="rect">
            <a:avLst/>
          </a:prstGeom>
        </p:spPr>
        <p:txBody>
          <a:bodyPr vert="horz" lIns="91440" tIns="45720" rIns="91440" bIns="45720" rtlCol="0" anchor="ctr"/>
          <a:lstStyle>
            <a:lvl1pPr algn="l">
              <a:defRPr sz="3118">
                <a:solidFill>
                  <a:schemeClr val="tx1">
                    <a:lumMod val="50000"/>
                    <a:lumOff val="50000"/>
                  </a:schemeClr>
                </a:solidFill>
              </a:defRPr>
            </a:lvl1pPr>
          </a:lstStyle>
          <a:p>
            <a:fld id="{BA1043BC-1374-4A51-830D-ADC950453B49}" type="datetimeFigureOut">
              <a:rPr lang="es-MX" smtClean="0"/>
              <a:t>06/12/2023</a:t>
            </a:fld>
            <a:endParaRPr lang="es-MX"/>
          </a:p>
        </p:txBody>
      </p:sp>
      <p:sp>
        <p:nvSpPr>
          <p:cNvPr id="5" name="Footer Placeholder 4"/>
          <p:cNvSpPr>
            <a:spLocks noGrp="1"/>
          </p:cNvSpPr>
          <p:nvPr>
            <p:ph type="ftr" sz="quarter" idx="3"/>
          </p:nvPr>
        </p:nvSpPr>
        <p:spPr>
          <a:xfrm>
            <a:off x="9608178" y="19819457"/>
            <a:ext cx="14679499" cy="1138480"/>
          </a:xfrm>
          <a:prstGeom prst="rect">
            <a:avLst/>
          </a:prstGeom>
        </p:spPr>
        <p:txBody>
          <a:bodyPr vert="horz" lIns="91440" tIns="45720" rIns="91440" bIns="45720" rtlCol="0" anchor="ctr"/>
          <a:lstStyle>
            <a:lvl1pPr algn="l">
              <a:defRPr sz="3118">
                <a:solidFill>
                  <a:schemeClr val="tx1">
                    <a:lumMod val="50000"/>
                    <a:lumOff val="50000"/>
                  </a:schemeClr>
                </a:solidFill>
              </a:defRPr>
            </a:lvl1pPr>
          </a:lstStyle>
          <a:p>
            <a:endParaRPr lang="es-MX"/>
          </a:p>
        </p:txBody>
      </p:sp>
      <p:sp>
        <p:nvSpPr>
          <p:cNvPr id="6" name="Slide Number Placeholder 5"/>
          <p:cNvSpPr>
            <a:spLocks noGrp="1"/>
          </p:cNvSpPr>
          <p:nvPr>
            <p:ph type="sldNum" sz="quarter" idx="4"/>
          </p:nvPr>
        </p:nvSpPr>
        <p:spPr>
          <a:xfrm>
            <a:off x="26406722" y="19819457"/>
            <a:ext cx="3801602" cy="1138480"/>
          </a:xfrm>
          <a:prstGeom prst="rect">
            <a:avLst/>
          </a:prstGeom>
        </p:spPr>
        <p:txBody>
          <a:bodyPr vert="horz" lIns="91440" tIns="45720" rIns="91440" bIns="45720" rtlCol="0" anchor="ctr"/>
          <a:lstStyle>
            <a:lvl1pPr algn="r">
              <a:defRPr sz="3430" b="1">
                <a:solidFill>
                  <a:schemeClr val="accent1"/>
                </a:solidFill>
              </a:defRPr>
            </a:lvl1pPr>
          </a:lstStyle>
          <a:p>
            <a:fld id="{012DF48C-66C5-40A7-8F9F-B363AF187E4C}" type="slidenum">
              <a:rPr lang="es-MX" smtClean="0"/>
              <a:t>‹Nº›</a:t>
            </a:fld>
            <a:endParaRPr lang="es-MX"/>
          </a:p>
        </p:txBody>
      </p:sp>
    </p:spTree>
    <p:extLst>
      <p:ext uri="{BB962C8B-B14F-4D97-AF65-F5344CB8AC3E}">
        <p14:creationId xmlns:p14="http://schemas.microsoft.com/office/powerpoint/2010/main" val="2256470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9354" kern="1200" spc="-187" baseline="0">
          <a:solidFill>
            <a:srgbClr val="FFFFFF"/>
          </a:solidFill>
          <a:latin typeface="+mj-lt"/>
          <a:ea typeface="+mj-ea"/>
          <a:cs typeface="+mj-cs"/>
        </a:defRPr>
      </a:lvl1pPr>
    </p:titleStyle>
    <p:bodyStyle>
      <a:lvl1pPr marL="570238" indent="-570238" algn="l" defTabSz="2851191" rtl="0" eaLnBrk="1" latinLnBrk="0" hangingPunct="1">
        <a:lnSpc>
          <a:spcPct val="90000"/>
        </a:lnSpc>
        <a:spcBef>
          <a:spcPts val="3742"/>
        </a:spcBef>
        <a:buClr>
          <a:schemeClr val="accent1"/>
        </a:buClr>
        <a:buFont typeface="Wingdings 2" pitchFamily="18" charset="2"/>
        <a:buChar char=""/>
        <a:defRPr sz="5924" kern="1200">
          <a:solidFill>
            <a:schemeClr val="tx1">
              <a:lumMod val="65000"/>
              <a:lumOff val="35000"/>
            </a:schemeClr>
          </a:solidFill>
          <a:latin typeface="+mn-lt"/>
          <a:ea typeface="+mn-ea"/>
          <a:cs typeface="+mn-cs"/>
        </a:defRPr>
      </a:lvl1pPr>
      <a:lvl2pPr marL="2138393" indent="-570238" algn="l" defTabSz="2851191" rtl="0" eaLnBrk="1" latinLnBrk="0" hangingPunct="1">
        <a:lnSpc>
          <a:spcPct val="90000"/>
        </a:lnSpc>
        <a:spcBef>
          <a:spcPts val="780"/>
        </a:spcBef>
        <a:spcAft>
          <a:spcPts val="780"/>
        </a:spcAft>
        <a:buClr>
          <a:schemeClr val="accent1"/>
        </a:buClr>
        <a:buFont typeface="Wingdings 2" pitchFamily="18" charset="2"/>
        <a:buChar char=""/>
        <a:defRPr sz="5301" kern="1200">
          <a:solidFill>
            <a:schemeClr val="tx1">
              <a:lumMod val="65000"/>
              <a:lumOff val="35000"/>
            </a:schemeClr>
          </a:solidFill>
          <a:latin typeface="+mn-lt"/>
          <a:ea typeface="+mn-ea"/>
          <a:cs typeface="+mn-cs"/>
        </a:defRPr>
      </a:lvl2pPr>
      <a:lvl3pPr marL="3563988" indent="-570238" algn="l" defTabSz="2851191" rtl="0" eaLnBrk="1" latinLnBrk="0" hangingPunct="1">
        <a:lnSpc>
          <a:spcPct val="90000"/>
        </a:lnSpc>
        <a:spcBef>
          <a:spcPts val="780"/>
        </a:spcBef>
        <a:spcAft>
          <a:spcPts val="780"/>
        </a:spcAft>
        <a:buClr>
          <a:schemeClr val="accent1"/>
        </a:buClr>
        <a:buFont typeface="Wingdings 2" pitchFamily="18" charset="2"/>
        <a:buChar char=""/>
        <a:defRPr sz="4677" kern="1200">
          <a:solidFill>
            <a:schemeClr val="tx1">
              <a:lumMod val="65000"/>
              <a:lumOff val="35000"/>
            </a:schemeClr>
          </a:solidFill>
          <a:latin typeface="+mn-lt"/>
          <a:ea typeface="+mn-ea"/>
          <a:cs typeface="+mn-cs"/>
        </a:defRPr>
      </a:lvl3pPr>
      <a:lvl4pPr marL="4989584" indent="-570238" algn="l" defTabSz="2851191" rtl="0" eaLnBrk="1" latinLnBrk="0" hangingPunct="1">
        <a:lnSpc>
          <a:spcPct val="90000"/>
        </a:lnSpc>
        <a:spcBef>
          <a:spcPts val="780"/>
        </a:spcBef>
        <a:spcAft>
          <a:spcPts val="780"/>
        </a:spcAft>
        <a:buClr>
          <a:schemeClr val="accent1"/>
        </a:buClr>
        <a:buFont typeface="Wingdings 2" pitchFamily="18" charset="2"/>
        <a:buChar char=""/>
        <a:defRPr sz="4054" kern="1200">
          <a:solidFill>
            <a:schemeClr val="tx1">
              <a:lumMod val="65000"/>
              <a:lumOff val="35000"/>
            </a:schemeClr>
          </a:solidFill>
          <a:latin typeface="+mn-lt"/>
          <a:ea typeface="+mn-ea"/>
          <a:cs typeface="+mn-cs"/>
        </a:defRPr>
      </a:lvl4pPr>
      <a:lvl5pPr marL="6415179" indent="-570238" algn="l" defTabSz="2851191" rtl="0" eaLnBrk="1" latinLnBrk="0" hangingPunct="1">
        <a:lnSpc>
          <a:spcPct val="90000"/>
        </a:lnSpc>
        <a:spcBef>
          <a:spcPts val="780"/>
        </a:spcBef>
        <a:spcAft>
          <a:spcPts val="780"/>
        </a:spcAft>
        <a:buClr>
          <a:schemeClr val="accent1"/>
        </a:buClr>
        <a:buFont typeface="Wingdings 2" pitchFamily="18" charset="2"/>
        <a:buChar char=""/>
        <a:defRPr sz="4054" kern="1200">
          <a:solidFill>
            <a:schemeClr val="tx1">
              <a:lumMod val="65000"/>
              <a:lumOff val="35000"/>
            </a:schemeClr>
          </a:solidFill>
          <a:latin typeface="+mn-lt"/>
          <a:ea typeface="+mn-ea"/>
          <a:cs typeface="+mn-cs"/>
        </a:defRPr>
      </a:lvl5pPr>
      <a:lvl6pPr marL="7840774" indent="-712798" algn="l" defTabSz="2851191" rtl="0" eaLnBrk="1" latinLnBrk="0" hangingPunct="1">
        <a:lnSpc>
          <a:spcPct val="90000"/>
        </a:lnSpc>
        <a:spcBef>
          <a:spcPts val="780"/>
        </a:spcBef>
        <a:spcAft>
          <a:spcPts val="780"/>
        </a:spcAft>
        <a:buClr>
          <a:schemeClr val="accent1"/>
        </a:buClr>
        <a:buFont typeface="Wingdings 2" pitchFamily="18" charset="2"/>
        <a:buChar char=""/>
        <a:defRPr sz="4054" kern="1200">
          <a:solidFill>
            <a:schemeClr val="tx1">
              <a:lumMod val="65000"/>
              <a:lumOff val="35000"/>
            </a:schemeClr>
          </a:solidFill>
          <a:latin typeface="+mn-lt"/>
          <a:ea typeface="+mn-ea"/>
          <a:cs typeface="+mn-cs"/>
        </a:defRPr>
      </a:lvl6pPr>
      <a:lvl7pPr marL="9266370" indent="-712798" algn="l" defTabSz="2851191" rtl="0" eaLnBrk="1" latinLnBrk="0" hangingPunct="1">
        <a:lnSpc>
          <a:spcPct val="90000"/>
        </a:lnSpc>
        <a:spcBef>
          <a:spcPts val="780"/>
        </a:spcBef>
        <a:spcAft>
          <a:spcPts val="780"/>
        </a:spcAft>
        <a:buClr>
          <a:schemeClr val="accent1"/>
        </a:buClr>
        <a:buFont typeface="Wingdings 2" pitchFamily="18" charset="2"/>
        <a:buChar char=""/>
        <a:defRPr sz="4054" kern="1200">
          <a:solidFill>
            <a:schemeClr val="tx1">
              <a:lumMod val="65000"/>
              <a:lumOff val="35000"/>
            </a:schemeClr>
          </a:solidFill>
          <a:latin typeface="+mn-lt"/>
          <a:ea typeface="+mn-ea"/>
          <a:cs typeface="+mn-cs"/>
        </a:defRPr>
      </a:lvl7pPr>
      <a:lvl8pPr marL="10691965" indent="-712798" algn="l" defTabSz="2851191" rtl="0" eaLnBrk="1" latinLnBrk="0" hangingPunct="1">
        <a:lnSpc>
          <a:spcPct val="90000"/>
        </a:lnSpc>
        <a:spcBef>
          <a:spcPts val="780"/>
        </a:spcBef>
        <a:spcAft>
          <a:spcPts val="780"/>
        </a:spcAft>
        <a:buClr>
          <a:schemeClr val="accent1"/>
        </a:buClr>
        <a:buFont typeface="Wingdings 2" pitchFamily="18" charset="2"/>
        <a:buChar char=""/>
        <a:defRPr sz="4054" kern="1200">
          <a:solidFill>
            <a:schemeClr val="tx1">
              <a:lumMod val="65000"/>
              <a:lumOff val="35000"/>
            </a:schemeClr>
          </a:solidFill>
          <a:latin typeface="+mn-lt"/>
          <a:ea typeface="+mn-ea"/>
          <a:cs typeface="+mn-cs"/>
        </a:defRPr>
      </a:lvl8pPr>
      <a:lvl9pPr marL="12117560" indent="-712798" algn="l" defTabSz="2851191" rtl="0" eaLnBrk="1" latinLnBrk="0" hangingPunct="1">
        <a:lnSpc>
          <a:spcPct val="90000"/>
        </a:lnSpc>
        <a:spcBef>
          <a:spcPts val="780"/>
        </a:spcBef>
        <a:spcAft>
          <a:spcPts val="780"/>
        </a:spcAft>
        <a:buClr>
          <a:schemeClr val="accent1"/>
        </a:buClr>
        <a:buFont typeface="Wingdings 2" pitchFamily="18" charset="2"/>
        <a:buChar char=""/>
        <a:defRPr sz="4054" kern="1200">
          <a:solidFill>
            <a:schemeClr val="tx1">
              <a:lumMod val="65000"/>
              <a:lumOff val="35000"/>
            </a:schemeClr>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2C11F14A-88F5-42B7-39E6-8A52126D3AB5}"/>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DF3C65E6-0967-A4BB-8744-CB805EB1B198}"/>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B7B02458-C1E6-089A-7D4C-0D3181D248CF}"/>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7AE313EA-14E3-1154-4617-4C56312FD7BE}"/>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DF49CEA5-9F19-682F-0E58-6FEB86FC9A6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D647FAAC-0A20-7729-724E-873AAB584CF3}"/>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Rectángulo 7">
            <a:extLst>
              <a:ext uri="{FF2B5EF4-FFF2-40B4-BE49-F238E27FC236}">
                <a16:creationId xmlns:a16="http://schemas.microsoft.com/office/drawing/2014/main" id="{7FBD2960-4CF4-A177-6C24-60E5083CEA1F}"/>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Mejoras</a:t>
            </a:r>
          </a:p>
        </p:txBody>
      </p:sp>
      <p:pic>
        <p:nvPicPr>
          <p:cNvPr id="9" name="Imagen 8">
            <a:extLst>
              <a:ext uri="{FF2B5EF4-FFF2-40B4-BE49-F238E27FC236}">
                <a16:creationId xmlns:a16="http://schemas.microsoft.com/office/drawing/2014/main" id="{DAED5135-5CCD-7BF4-0D23-4B692B111898}"/>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0" name="Rectángulo 9">
            <a:extLst>
              <a:ext uri="{FF2B5EF4-FFF2-40B4-BE49-F238E27FC236}">
                <a16:creationId xmlns:a16="http://schemas.microsoft.com/office/drawing/2014/main" id="{72D9A014-009C-CC30-0E1F-0A2FB68C38C1}"/>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latin typeface="Arial Narrow" panose="020B0606020202030204" pitchFamily="34" charset="0"/>
              </a:rPr>
              <a:t>1 / 61</a:t>
            </a:r>
          </a:p>
        </p:txBody>
      </p:sp>
      <p:sp>
        <p:nvSpPr>
          <p:cNvPr id="11" name="Rectángulo 10">
            <a:extLst>
              <a:ext uri="{FF2B5EF4-FFF2-40B4-BE49-F238E27FC236}">
                <a16:creationId xmlns:a16="http://schemas.microsoft.com/office/drawing/2014/main" id="{F801DA2D-E57D-2519-8C38-01D3A4F0F4F4}"/>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a:p>
        </p:txBody>
      </p:sp>
      <p:cxnSp>
        <p:nvCxnSpPr>
          <p:cNvPr id="12" name="Conector recto 11">
            <a:extLst>
              <a:ext uri="{FF2B5EF4-FFF2-40B4-BE49-F238E27FC236}">
                <a16:creationId xmlns:a16="http://schemas.microsoft.com/office/drawing/2014/main" id="{85E02C46-812F-7918-538B-F6391EAF8FAF}"/>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B7553BD0-EA41-0F04-9B1E-BA54391B94CE}"/>
              </a:ext>
            </a:extLst>
          </p:cNvPr>
          <p:cNvCxnSpPr>
            <a:cxnSpLocks/>
          </p:cNvCxnSpPr>
          <p:nvPr/>
        </p:nvCxnSpPr>
        <p:spPr>
          <a:xfrm>
            <a:off x="16858"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9D8566F0-6CE8-C274-7030-BAC07FFC5855}"/>
              </a:ext>
            </a:extLst>
          </p:cNvPr>
          <p:cNvSpPr/>
          <p:nvPr/>
        </p:nvSpPr>
        <p:spPr>
          <a:xfrm>
            <a:off x="21651132" y="16929766"/>
            <a:ext cx="1568141" cy="53682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2400" dirty="0">
              <a:latin typeface="Arial Narrow" panose="020B0606020202030204" pitchFamily="34" charset="0"/>
            </a:endParaRPr>
          </a:p>
        </p:txBody>
      </p:sp>
      <p:sp>
        <p:nvSpPr>
          <p:cNvPr id="56" name="Rectángulo 55">
            <a:extLst>
              <a:ext uri="{FF2B5EF4-FFF2-40B4-BE49-F238E27FC236}">
                <a16:creationId xmlns:a16="http://schemas.microsoft.com/office/drawing/2014/main" id="{4068E4D3-CB13-9727-A47C-9C52F5A08023}"/>
              </a:ext>
            </a:extLst>
          </p:cNvPr>
          <p:cNvSpPr/>
          <p:nvPr/>
        </p:nvSpPr>
        <p:spPr>
          <a:xfrm>
            <a:off x="301011" y="16883810"/>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a:p>
        </p:txBody>
      </p:sp>
      <p:graphicFrame>
        <p:nvGraphicFramePr>
          <p:cNvPr id="57" name="Tabla 56">
            <a:extLst>
              <a:ext uri="{FF2B5EF4-FFF2-40B4-BE49-F238E27FC236}">
                <a16:creationId xmlns:a16="http://schemas.microsoft.com/office/drawing/2014/main" id="{6487D75B-EE1A-74C2-09AE-250E0CBA84B7}"/>
              </a:ext>
            </a:extLst>
          </p:cNvPr>
          <p:cNvGraphicFramePr>
            <a:graphicFrameLocks noGrp="1"/>
          </p:cNvGraphicFramePr>
          <p:nvPr>
            <p:extLst>
              <p:ext uri="{D42A27DB-BD31-4B8C-83A1-F6EECF244321}">
                <p14:modId xmlns:p14="http://schemas.microsoft.com/office/powerpoint/2010/main" val="1981935345"/>
              </p:ext>
            </p:extLst>
          </p:nvPr>
        </p:nvGraphicFramePr>
        <p:xfrm>
          <a:off x="1386272" y="9911443"/>
          <a:ext cx="19104780" cy="958049"/>
        </p:xfrm>
        <a:graphic>
          <a:graphicData uri="http://schemas.openxmlformats.org/drawingml/2006/table">
            <a:tbl>
              <a:tblPr firstRow="1" firstCol="1" bandRow="1">
                <a:tableStyleId>{5940675A-B579-460E-94D1-54222C63F5DA}</a:tableStyleId>
              </a:tblPr>
              <a:tblGrid>
                <a:gridCol w="16224566">
                  <a:extLst>
                    <a:ext uri="{9D8B030D-6E8A-4147-A177-3AD203B41FA5}">
                      <a16:colId xmlns:a16="http://schemas.microsoft.com/office/drawing/2014/main" val="2652330906"/>
                    </a:ext>
                  </a:extLst>
                </a:gridCol>
                <a:gridCol w="2880214">
                  <a:extLst>
                    <a:ext uri="{9D8B030D-6E8A-4147-A177-3AD203B41FA5}">
                      <a16:colId xmlns:a16="http://schemas.microsoft.com/office/drawing/2014/main" val="1518845032"/>
                    </a:ext>
                  </a:extLst>
                </a:gridCol>
              </a:tblGrid>
              <a:tr h="291080">
                <a:tc>
                  <a:txBody>
                    <a:bodyPr/>
                    <a:lstStyle/>
                    <a:p>
                      <a:pPr>
                        <a:lnSpc>
                          <a:spcPct val="107000"/>
                        </a:lnSpc>
                        <a:spcAft>
                          <a:spcPts val="800"/>
                        </a:spcAft>
                      </a:pPr>
                      <a:r>
                        <a:rPr lang="es-MX" sz="1800" kern="100" dirty="0">
                          <a:effectLst/>
                        </a:rPr>
                        <a:t>Mejora</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MX" sz="1800" kern="100" dirty="0">
                          <a:effectLst/>
                        </a:rPr>
                        <a:t>Modulo </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5022781"/>
                  </a:ext>
                </a:extLst>
              </a:tr>
              <a:tr h="666969">
                <a:tc>
                  <a:txBody>
                    <a:bodyPr/>
                    <a:lstStyle/>
                    <a:p>
                      <a:pPr>
                        <a:lnSpc>
                          <a:spcPct val="107000"/>
                        </a:lnSpc>
                        <a:spcAft>
                          <a:spcPts val="800"/>
                        </a:spcAft>
                      </a:pPr>
                      <a:r>
                        <a:rPr lang="es-MX" sz="1800" kern="100" dirty="0">
                          <a:solidFill>
                            <a:schemeClr val="tx1"/>
                          </a:solidFill>
                          <a:effectLst/>
                          <a:latin typeface="+mn-lt"/>
                          <a:ea typeface="+mn-ea"/>
                          <a:cs typeface="+mn-cs"/>
                        </a:rPr>
                        <a:t>Subir Documentos y Datos Fiscales SC</a:t>
                      </a:r>
                    </a:p>
                  </a:txBody>
                  <a:tcPr marL="68580" marR="68580" marT="0" marB="0"/>
                </a:tc>
                <a:tc>
                  <a:txBody>
                    <a:bodyPr/>
                    <a:lstStyle/>
                    <a:p>
                      <a:pPr algn="ctr">
                        <a:lnSpc>
                          <a:spcPct val="107000"/>
                        </a:lnSpc>
                        <a:spcAft>
                          <a:spcPts val="800"/>
                        </a:spcAft>
                      </a:pPr>
                      <a:r>
                        <a:rPr lang="es-MX" sz="1800" kern="100" dirty="0">
                          <a:effectLst/>
                        </a:rPr>
                        <a:t>Socio Comercial</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881433"/>
                  </a:ext>
                </a:extLst>
              </a:tr>
            </a:tbl>
          </a:graphicData>
        </a:graphic>
      </p:graphicFrame>
      <p:sp>
        <p:nvSpPr>
          <p:cNvPr id="59" name="CuadroTexto 58">
            <a:extLst>
              <a:ext uri="{FF2B5EF4-FFF2-40B4-BE49-F238E27FC236}">
                <a16:creationId xmlns:a16="http://schemas.microsoft.com/office/drawing/2014/main" id="{59FE88BB-1CC7-F893-6B13-A8514F535D25}"/>
              </a:ext>
            </a:extLst>
          </p:cNvPr>
          <p:cNvSpPr txBox="1"/>
          <p:nvPr/>
        </p:nvSpPr>
        <p:spPr>
          <a:xfrm>
            <a:off x="1255644" y="8552013"/>
            <a:ext cx="15234556" cy="1019062"/>
          </a:xfrm>
          <a:prstGeom prst="rect">
            <a:avLst/>
          </a:prstGeom>
          <a:noFill/>
        </p:spPr>
        <p:txBody>
          <a:bodyPr wrap="square">
            <a:spAutoFit/>
          </a:bodyPr>
          <a:lstStyle/>
          <a:p>
            <a:pPr>
              <a:lnSpc>
                <a:spcPct val="107000"/>
              </a:lnSpc>
              <a:spcBef>
                <a:spcPts val="1200"/>
              </a:spcBef>
            </a:pPr>
            <a:r>
              <a:rPr lang="es-MX" sz="2400" kern="100" dirty="0">
                <a:latin typeface="Calibri" panose="020F0502020204030204" pitchFamily="34" charset="0"/>
                <a:ea typeface="Calibri" panose="020F0502020204030204" pitchFamily="34" charset="0"/>
                <a:cs typeface="Times New Roman" panose="02020603050405020304" pitchFamily="18" charset="0"/>
              </a:rPr>
              <a:t>Esta mejora entra en el Sprint 23</a:t>
            </a:r>
          </a:p>
          <a:p>
            <a:pPr>
              <a:lnSpc>
                <a:spcPct val="107000"/>
              </a:lnSpc>
              <a:spcBef>
                <a:spcPts val="1200"/>
              </a:spcBef>
            </a:pPr>
            <a:r>
              <a:rPr lang="es-MX" sz="2400" kern="100" dirty="0">
                <a:latin typeface="Calibri" panose="020F0502020204030204" pitchFamily="34" charset="0"/>
                <a:ea typeface="Calibri" panose="020F0502020204030204" pitchFamily="34" charset="0"/>
                <a:cs typeface="Times New Roman" panose="02020603050405020304" pitchFamily="18" charset="0"/>
              </a:rPr>
              <a:t>En donde se tendrá que crear dos opciones la primera subir  documentos del SC y el  registro de los datos fiscales </a:t>
            </a:r>
            <a:endParaRPr lang="es-MX"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a 13">
            <a:extLst>
              <a:ext uri="{FF2B5EF4-FFF2-40B4-BE49-F238E27FC236}">
                <a16:creationId xmlns:a16="http://schemas.microsoft.com/office/drawing/2014/main" id="{56FB3E49-66C8-C1D2-4FD0-4A764BE73115}"/>
              </a:ext>
            </a:extLst>
          </p:cNvPr>
          <p:cNvGraphicFramePr>
            <a:graphicFrameLocks noGrp="1"/>
          </p:cNvGraphicFramePr>
          <p:nvPr>
            <p:extLst>
              <p:ext uri="{D42A27DB-BD31-4B8C-83A1-F6EECF244321}">
                <p14:modId xmlns:p14="http://schemas.microsoft.com/office/powerpoint/2010/main" val="3262481632"/>
              </p:ext>
            </p:extLst>
          </p:nvPr>
        </p:nvGraphicFramePr>
        <p:xfrm>
          <a:off x="1624220" y="1596491"/>
          <a:ext cx="12499990" cy="6106160"/>
        </p:xfrm>
        <a:graphic>
          <a:graphicData uri="http://schemas.openxmlformats.org/drawingml/2006/table">
            <a:tbl>
              <a:tblPr firstRow="1" firstCol="1" bandRow="1">
                <a:tableStyleId>{5C22544A-7EE6-4342-B048-85BDC9FD1C3A}</a:tableStyleId>
              </a:tblPr>
              <a:tblGrid>
                <a:gridCol w="1014146">
                  <a:extLst>
                    <a:ext uri="{9D8B030D-6E8A-4147-A177-3AD203B41FA5}">
                      <a16:colId xmlns:a16="http://schemas.microsoft.com/office/drawing/2014/main" val="1905124381"/>
                    </a:ext>
                  </a:extLst>
                </a:gridCol>
                <a:gridCol w="7606101">
                  <a:extLst>
                    <a:ext uri="{9D8B030D-6E8A-4147-A177-3AD203B41FA5}">
                      <a16:colId xmlns:a16="http://schemas.microsoft.com/office/drawing/2014/main" val="2852633533"/>
                    </a:ext>
                  </a:extLst>
                </a:gridCol>
                <a:gridCol w="3879743">
                  <a:extLst>
                    <a:ext uri="{9D8B030D-6E8A-4147-A177-3AD203B41FA5}">
                      <a16:colId xmlns:a16="http://schemas.microsoft.com/office/drawing/2014/main" val="3957885315"/>
                    </a:ext>
                  </a:extLst>
                </a:gridCol>
              </a:tblGrid>
              <a:tr h="210368">
                <a:tc gridSpan="3">
                  <a:txBody>
                    <a:bodyPr/>
                    <a:lstStyle/>
                    <a:p>
                      <a:pPr algn="l">
                        <a:lnSpc>
                          <a:spcPct val="107000"/>
                        </a:lnSpc>
                        <a:spcAft>
                          <a:spcPts val="800"/>
                        </a:spcAft>
                      </a:pPr>
                      <a:r>
                        <a:rPr lang="es-MX" sz="2000" kern="100">
                          <a:effectLst/>
                        </a:rPr>
                        <a:t>Sprint 21</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4200904708"/>
                  </a:ext>
                </a:extLst>
              </a:tr>
              <a:tr h="257008">
                <a:tc>
                  <a:txBody>
                    <a:bodyPr/>
                    <a:lstStyle/>
                    <a:p>
                      <a:pPr algn="l">
                        <a:lnSpc>
                          <a:spcPct val="107000"/>
                        </a:lnSpc>
                        <a:spcAft>
                          <a:spcPts val="800"/>
                        </a:spcAft>
                      </a:pPr>
                      <a:r>
                        <a:rPr lang="es-MX" sz="2000" kern="100" dirty="0">
                          <a:effectLst/>
                        </a:rPr>
                        <a:t>No.</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Descripción</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2345530933"/>
                  </a:ext>
                </a:extLst>
              </a:tr>
              <a:tr h="257008">
                <a:tc>
                  <a:txBody>
                    <a:bodyPr/>
                    <a:lstStyle/>
                    <a:p>
                      <a:pPr algn="l">
                        <a:lnSpc>
                          <a:spcPct val="107000"/>
                        </a:lnSpc>
                        <a:spcAft>
                          <a:spcPts val="800"/>
                        </a:spcAft>
                      </a:pPr>
                      <a:r>
                        <a:rPr lang="es-MX" sz="2000" kern="100" dirty="0">
                          <a:effectLst/>
                        </a:rPr>
                        <a:t> 1</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RF-56 Revisión de Unidad</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3706687823"/>
                  </a:ext>
                </a:extLst>
              </a:tr>
              <a:tr h="257008">
                <a:tc>
                  <a:txBody>
                    <a:bodyPr/>
                    <a:lstStyle/>
                    <a:p>
                      <a:pPr algn="l">
                        <a:lnSpc>
                          <a:spcPct val="107000"/>
                        </a:lnSpc>
                        <a:spcAft>
                          <a:spcPts val="800"/>
                        </a:spcAft>
                      </a:pPr>
                      <a:r>
                        <a:rPr lang="es-MX" sz="2000" kern="100" dirty="0">
                          <a:effectLst/>
                        </a:rPr>
                        <a:t> 2</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RF-54 Eliminar Vehículo Socio Comercial</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2495418545"/>
                  </a:ext>
                </a:extLst>
              </a:tr>
              <a:tr h="257008">
                <a:tc>
                  <a:txBody>
                    <a:bodyPr/>
                    <a:lstStyle/>
                    <a:p>
                      <a:pPr algn="l">
                        <a:lnSpc>
                          <a:spcPct val="107000"/>
                        </a:lnSpc>
                        <a:spcAft>
                          <a:spcPts val="800"/>
                        </a:spcAft>
                      </a:pPr>
                      <a:r>
                        <a:rPr lang="es-MX" sz="2000" kern="100" dirty="0">
                          <a:effectLst/>
                        </a:rPr>
                        <a:t> 3</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RF-30 Cancelación de Seguro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2741063867"/>
                  </a:ext>
                </a:extLst>
              </a:tr>
              <a:tr h="257008">
                <a:tc>
                  <a:txBody>
                    <a:bodyPr/>
                    <a:lstStyle/>
                    <a:p>
                      <a:pPr algn="l">
                        <a:lnSpc>
                          <a:spcPct val="107000"/>
                        </a:lnSpc>
                        <a:spcAft>
                          <a:spcPts val="800"/>
                        </a:spcAft>
                      </a:pPr>
                      <a:r>
                        <a:rPr lang="es-MX" sz="2000" kern="100" dirty="0">
                          <a:effectLst/>
                        </a:rPr>
                        <a:t> 4</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RF-61 Seguro Pendiente de Pago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502405689"/>
                  </a:ext>
                </a:extLst>
              </a:tr>
              <a:tr h="257008">
                <a:tc>
                  <a:txBody>
                    <a:bodyPr/>
                    <a:lstStyle/>
                    <a:p>
                      <a:pPr algn="l">
                        <a:lnSpc>
                          <a:spcPct val="107000"/>
                        </a:lnSpc>
                        <a:spcAft>
                          <a:spcPts val="800"/>
                        </a:spcAft>
                      </a:pPr>
                      <a:r>
                        <a:rPr lang="es-MX" sz="2000" kern="100" dirty="0">
                          <a:effectLst/>
                        </a:rPr>
                        <a:t> 5</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RF-65 Cancelación de Seguro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355062283"/>
                  </a:ext>
                </a:extLst>
              </a:tr>
              <a:tr h="257008">
                <a:tc>
                  <a:txBody>
                    <a:bodyPr/>
                    <a:lstStyle/>
                    <a:p>
                      <a:pPr algn="l">
                        <a:lnSpc>
                          <a:spcPct val="107000"/>
                        </a:lnSpc>
                        <a:spcAft>
                          <a:spcPts val="800"/>
                        </a:spcAft>
                      </a:pPr>
                      <a:r>
                        <a:rPr lang="es-MX" sz="2000" kern="100" dirty="0">
                          <a:effectLst/>
                        </a:rPr>
                        <a:t> 6</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RF-51 Venta de Contado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3308226158"/>
                  </a:ext>
                </a:extLst>
              </a:tr>
              <a:tr h="210368">
                <a:tc gridSpan="3">
                  <a:txBody>
                    <a:bodyPr/>
                    <a:lstStyle/>
                    <a:p>
                      <a:pPr algn="l">
                        <a:lnSpc>
                          <a:spcPct val="107000"/>
                        </a:lnSpc>
                        <a:spcAft>
                          <a:spcPts val="800"/>
                        </a:spcAft>
                      </a:pPr>
                      <a:r>
                        <a:rPr lang="es-MX" sz="2000" kern="100" dirty="0">
                          <a:effectLst/>
                        </a:rPr>
                        <a:t>Sprint 22</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95747621"/>
                  </a:ext>
                </a:extLst>
              </a:tr>
              <a:tr h="257008">
                <a:tc>
                  <a:txBody>
                    <a:bodyPr/>
                    <a:lstStyle/>
                    <a:p>
                      <a:pPr algn="l">
                        <a:lnSpc>
                          <a:spcPct val="107000"/>
                        </a:lnSpc>
                        <a:spcAft>
                          <a:spcPts val="800"/>
                        </a:spcAft>
                      </a:pPr>
                      <a:r>
                        <a:rPr lang="es-MX" sz="2000" kern="100" dirty="0">
                          <a:effectLst/>
                        </a:rPr>
                        <a:t>No.</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Descripción</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2940342573"/>
                  </a:ext>
                </a:extLst>
              </a:tr>
              <a:tr h="257008">
                <a:tc>
                  <a:txBody>
                    <a:bodyPr/>
                    <a:lstStyle/>
                    <a:p>
                      <a:pPr algn="l">
                        <a:lnSpc>
                          <a:spcPct val="107000"/>
                        </a:lnSpc>
                        <a:spcAft>
                          <a:spcPts val="800"/>
                        </a:spcAft>
                      </a:pPr>
                      <a:r>
                        <a:rPr lang="es-MX" sz="2000" kern="100" dirty="0">
                          <a:effectLst/>
                        </a:rPr>
                        <a:t> 1</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RF-68 Siniestro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4063648034"/>
                  </a:ext>
                </a:extLst>
              </a:tr>
              <a:tr h="257008">
                <a:tc>
                  <a:txBody>
                    <a:bodyPr/>
                    <a:lstStyle/>
                    <a:p>
                      <a:pPr algn="l">
                        <a:lnSpc>
                          <a:spcPct val="107000"/>
                        </a:lnSpc>
                        <a:spcAft>
                          <a:spcPts val="800"/>
                        </a:spcAft>
                      </a:pPr>
                      <a:r>
                        <a:rPr lang="es-MX" sz="2000" kern="100" dirty="0">
                          <a:effectLst/>
                        </a:rPr>
                        <a:t> 2</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RF-52 Seguimiento de Venta de Contado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3847828003"/>
                  </a:ext>
                </a:extLst>
              </a:tr>
              <a:tr h="257008">
                <a:tc>
                  <a:txBody>
                    <a:bodyPr/>
                    <a:lstStyle/>
                    <a:p>
                      <a:pPr algn="l">
                        <a:lnSpc>
                          <a:spcPct val="107000"/>
                        </a:lnSpc>
                        <a:spcAft>
                          <a:spcPts val="800"/>
                        </a:spcAft>
                      </a:pPr>
                      <a:r>
                        <a:rPr lang="es-MX" sz="2000" kern="100" dirty="0">
                          <a:effectLst/>
                        </a:rPr>
                        <a:t> 3</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RF-53 Eliminar venta de contado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730451660"/>
                  </a:ext>
                </a:extLst>
              </a:tr>
              <a:tr h="210368">
                <a:tc gridSpan="3">
                  <a:txBody>
                    <a:bodyPr/>
                    <a:lstStyle/>
                    <a:p>
                      <a:pPr algn="l">
                        <a:lnSpc>
                          <a:spcPct val="107000"/>
                        </a:lnSpc>
                        <a:spcAft>
                          <a:spcPts val="800"/>
                        </a:spcAft>
                      </a:pPr>
                      <a:r>
                        <a:rPr lang="es-MX" sz="2000" kern="100" dirty="0">
                          <a:effectLst/>
                        </a:rPr>
                        <a:t>Sprint 23</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85228689"/>
                  </a:ext>
                </a:extLst>
              </a:tr>
              <a:tr h="257008">
                <a:tc>
                  <a:txBody>
                    <a:bodyPr/>
                    <a:lstStyle/>
                    <a:p>
                      <a:pPr algn="l">
                        <a:lnSpc>
                          <a:spcPct val="107000"/>
                        </a:lnSpc>
                        <a:spcAft>
                          <a:spcPts val="800"/>
                        </a:spcAft>
                      </a:pPr>
                      <a:r>
                        <a:rPr lang="es-MX" sz="2000" kern="100" dirty="0">
                          <a:effectLst/>
                        </a:rPr>
                        <a:t>No.</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Descripción</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4248974359"/>
                  </a:ext>
                </a:extLst>
              </a:tr>
              <a:tr h="257008">
                <a:tc>
                  <a:txBody>
                    <a:bodyPr/>
                    <a:lstStyle/>
                    <a:p>
                      <a:pPr algn="l">
                        <a:lnSpc>
                          <a:spcPct val="107000"/>
                        </a:lnSpc>
                        <a:spcAft>
                          <a:spcPts val="800"/>
                        </a:spcAft>
                      </a:pPr>
                      <a:r>
                        <a:rPr lang="es-MX" sz="2000" kern="100" dirty="0">
                          <a:effectLst/>
                        </a:rPr>
                        <a:t> 1</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RF-62 Seguro Proceso de Pago</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1128824857"/>
                  </a:ext>
                </a:extLst>
              </a:tr>
              <a:tr h="257008">
                <a:tc>
                  <a:txBody>
                    <a:bodyPr/>
                    <a:lstStyle/>
                    <a:p>
                      <a:pPr algn="l">
                        <a:lnSpc>
                          <a:spcPct val="107000"/>
                        </a:lnSpc>
                        <a:spcAft>
                          <a:spcPts val="800"/>
                        </a:spcAft>
                      </a:pPr>
                      <a:r>
                        <a:rPr lang="es-MX" sz="2000" kern="100" dirty="0">
                          <a:effectLst/>
                        </a:rPr>
                        <a:t> 2</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RF-63 Seguro Pendiente de Comisiones</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2146284195"/>
                  </a:ext>
                </a:extLst>
              </a:tr>
              <a:tr h="257008">
                <a:tc>
                  <a:txBody>
                    <a:bodyPr/>
                    <a:lstStyle/>
                    <a:p>
                      <a:pPr algn="l">
                        <a:lnSpc>
                          <a:spcPct val="107000"/>
                        </a:lnSpc>
                        <a:spcAft>
                          <a:spcPts val="800"/>
                        </a:spcAft>
                      </a:pPr>
                      <a:r>
                        <a:rPr lang="es-MX" sz="2000" kern="100" dirty="0">
                          <a:effectLst/>
                        </a:rPr>
                        <a:t> 3</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RF-64 Seguro Proceso Pago de Comision</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411431935"/>
                  </a:ext>
                </a:extLst>
              </a:tr>
              <a:tr h="257008">
                <a:tc>
                  <a:txBody>
                    <a:bodyPr/>
                    <a:lstStyle/>
                    <a:p>
                      <a:pPr algn="l">
                        <a:lnSpc>
                          <a:spcPct val="107000"/>
                        </a:lnSpc>
                        <a:spcAft>
                          <a:spcPts val="800"/>
                        </a:spcAft>
                      </a:pPr>
                      <a:r>
                        <a:rPr lang="es-MX" sz="2000" kern="100" dirty="0">
                          <a:effectLst/>
                        </a:rPr>
                        <a:t> 4</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dirty="0">
                          <a:effectLst/>
                        </a:rPr>
                        <a:t>RF-66 Cobro de Comisiones </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 </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3635676507"/>
                  </a:ext>
                </a:extLst>
              </a:tr>
              <a:tr h="257008">
                <a:tc>
                  <a:txBody>
                    <a:bodyPr/>
                    <a:lstStyle/>
                    <a:p>
                      <a:pPr algn="l">
                        <a:lnSpc>
                          <a:spcPct val="107000"/>
                        </a:lnSpc>
                        <a:spcAft>
                          <a:spcPts val="800"/>
                        </a:spcAft>
                      </a:pPr>
                      <a:r>
                        <a:rPr lang="es-MX" sz="2000" kern="100" dirty="0">
                          <a:effectLst/>
                        </a:rPr>
                        <a:t> 5</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a:effectLst/>
                        </a:rPr>
                        <a:t>M: Subir Documentos y Datos Fiscales SC</a:t>
                      </a:r>
                      <a:endParaRPr lang="es-MX" sz="2000" kern="100">
                        <a:effectLst/>
                        <a:latin typeface="Montserrat" panose="00000500000000000000" pitchFamily="2" charset="0"/>
                        <a:ea typeface="Montserrat" panose="00000500000000000000" pitchFamily="2" charset="0"/>
                        <a:cs typeface="Times New Roman" panose="02020603050405020304" pitchFamily="18" charset="0"/>
                      </a:endParaRPr>
                    </a:p>
                  </a:txBody>
                  <a:tcPr marL="68580" marR="68580" marT="0" marB="0"/>
                </a:tc>
                <a:tc>
                  <a:txBody>
                    <a:bodyPr/>
                    <a:lstStyle/>
                    <a:p>
                      <a:pPr algn="l">
                        <a:lnSpc>
                          <a:spcPct val="107000"/>
                        </a:lnSpc>
                        <a:spcAft>
                          <a:spcPts val="800"/>
                        </a:spcAft>
                      </a:pPr>
                      <a:r>
                        <a:rPr lang="es-MX" sz="2000" kern="100" dirty="0">
                          <a:effectLst/>
                        </a:rPr>
                        <a:t> </a:t>
                      </a:r>
                      <a:endParaRPr lang="es-MX" sz="2000" kern="100" dirty="0">
                        <a:effectLst/>
                        <a:latin typeface="Montserrat" panose="00000500000000000000" pitchFamily="2" charset="0"/>
                        <a:ea typeface="Montserrat" panose="00000500000000000000" pitchFamily="2" charset="0"/>
                        <a:cs typeface="Times New Roman" panose="02020603050405020304" pitchFamily="18" charset="0"/>
                      </a:endParaRPr>
                    </a:p>
                  </a:txBody>
                  <a:tcPr marL="0" marR="0" marT="0" marB="0" anchor="ctr"/>
                </a:tc>
                <a:extLst>
                  <a:ext uri="{0D108BD9-81ED-4DB2-BD59-A6C34878D82A}">
                    <a16:rowId xmlns:a16="http://schemas.microsoft.com/office/drawing/2014/main" val="772796947"/>
                  </a:ext>
                </a:extLst>
              </a:tr>
            </a:tbl>
          </a:graphicData>
        </a:graphic>
      </p:graphicFrame>
      <p:pic>
        <p:nvPicPr>
          <p:cNvPr id="16" name="Imagen 15">
            <a:extLst>
              <a:ext uri="{FF2B5EF4-FFF2-40B4-BE49-F238E27FC236}">
                <a16:creationId xmlns:a16="http://schemas.microsoft.com/office/drawing/2014/main" id="{5B19731D-1AC8-C09D-3781-08E1FEBC6F78}"/>
              </a:ext>
            </a:extLst>
          </p:cNvPr>
          <p:cNvPicPr>
            <a:picLocks noChangeAspect="1"/>
          </p:cNvPicPr>
          <p:nvPr/>
        </p:nvPicPr>
        <p:blipFill>
          <a:blip r:embed="rId3"/>
          <a:stretch>
            <a:fillRect/>
          </a:stretch>
        </p:blipFill>
        <p:spPr>
          <a:xfrm>
            <a:off x="8769609" y="11203837"/>
            <a:ext cx="10267950" cy="5867400"/>
          </a:xfrm>
          <a:prstGeom prst="rect">
            <a:avLst/>
          </a:prstGeom>
        </p:spPr>
      </p:pic>
      <p:sp>
        <p:nvSpPr>
          <p:cNvPr id="17" name="CuadroTexto 16">
            <a:extLst>
              <a:ext uri="{FF2B5EF4-FFF2-40B4-BE49-F238E27FC236}">
                <a16:creationId xmlns:a16="http://schemas.microsoft.com/office/drawing/2014/main" id="{CAE58EF3-0736-C8A3-8008-BB8365A1752D}"/>
              </a:ext>
            </a:extLst>
          </p:cNvPr>
          <p:cNvSpPr txBox="1"/>
          <p:nvPr/>
        </p:nvSpPr>
        <p:spPr>
          <a:xfrm>
            <a:off x="2147489" y="11395016"/>
            <a:ext cx="4841140" cy="470000"/>
          </a:xfrm>
          <a:prstGeom prst="rect">
            <a:avLst/>
          </a:prstGeom>
          <a:noFill/>
        </p:spPr>
        <p:txBody>
          <a:bodyPr wrap="square">
            <a:spAutoFit/>
          </a:bodyPr>
          <a:lstStyle/>
          <a:p>
            <a:pPr>
              <a:lnSpc>
                <a:spcPct val="107000"/>
              </a:lnSpc>
              <a:spcBef>
                <a:spcPts val="1200"/>
              </a:spcBef>
            </a:pPr>
            <a:r>
              <a:rPr lang="es-MX" sz="2400" kern="100" dirty="0">
                <a:effectLst/>
                <a:latin typeface="Calibri" panose="020F0502020204030204" pitchFamily="34" charset="0"/>
                <a:ea typeface="Calibri" panose="020F0502020204030204" pitchFamily="34" charset="0"/>
                <a:cs typeface="Times New Roman" panose="02020603050405020304" pitchFamily="18" charset="0"/>
              </a:rPr>
              <a:t>Datos fiscales a capturar</a:t>
            </a:r>
          </a:p>
        </p:txBody>
      </p:sp>
    </p:spTree>
    <p:extLst>
      <p:ext uri="{BB962C8B-B14F-4D97-AF65-F5344CB8AC3E}">
        <p14:creationId xmlns:p14="http://schemas.microsoft.com/office/powerpoint/2010/main" val="92376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RF62 – Seguro Proceso de Pago</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6" name="CuadroTexto 5">
            <a:extLst>
              <a:ext uri="{FF2B5EF4-FFF2-40B4-BE49-F238E27FC236}">
                <a16:creationId xmlns:a16="http://schemas.microsoft.com/office/drawing/2014/main" id="{976D998F-CB8D-6C61-F0E0-795C6A9F8FAA}"/>
              </a:ext>
            </a:extLst>
          </p:cNvPr>
          <p:cNvSpPr txBox="1"/>
          <p:nvPr/>
        </p:nvSpPr>
        <p:spPr>
          <a:xfrm>
            <a:off x="7287035" y="1366905"/>
            <a:ext cx="15306818" cy="4769447"/>
          </a:xfrm>
          <a:prstGeom prst="rect">
            <a:avLst/>
          </a:prstGeom>
          <a:noFill/>
        </p:spPr>
        <p:txBody>
          <a:bodyPr wrap="square">
            <a:spAutoFit/>
          </a:bodyPr>
          <a:lstStyle/>
          <a:p>
            <a:r>
              <a:rPr lang="es-MX" sz="2338" dirty="0"/>
              <a:t>En este listado se encontrarán todos los vehículos que tengan cotizado en true, emisión póliza en true y pendiente pago en true.</a:t>
            </a:r>
          </a:p>
          <a:p>
            <a:endParaRPr lang="es-MX" sz="2338" dirty="0"/>
          </a:p>
          <a:p>
            <a:r>
              <a:rPr lang="es-MX" sz="2338" dirty="0"/>
              <a:t>El listado incluirá el VIN, Póliza, Marca, Modelo, Año, Tipo(No Contrato/Utilitario/No. Solicitud), Aseguradora, Agente de Seguro, Uso de unidad, fecha de inicio, Precio y Folio de Pendiente de Pago, este listado se considerará los vehículos de seguro final,  en renovación y utilitario, estará ordenado del más antiguo al más reciente.</a:t>
            </a:r>
          </a:p>
          <a:p>
            <a:endParaRPr lang="es-MX" sz="2338" dirty="0"/>
          </a:p>
          <a:p>
            <a:r>
              <a:rPr lang="es-MX" sz="2338" dirty="0"/>
              <a:t>Considerando filtrado por Aseguradora, Uso de Unidad y un rango de fecha, adicional a esto se tendrá que incluir un botón “Seguros Pagos”.</a:t>
            </a:r>
          </a:p>
          <a:p>
            <a:endParaRPr lang="es-MX" sz="2338" dirty="0"/>
          </a:p>
          <a:p>
            <a:r>
              <a:rPr lang="es-MX" sz="2338" dirty="0"/>
              <a:t>Esta opción permitirá al usuario subir un archivo de Excel con todos los vehículos cuyo proceso de pagado ha sido realizado(puede ocurrir que alguna póliza quedo pendiente de pago).</a:t>
            </a:r>
          </a:p>
        </p:txBody>
      </p:sp>
      <p:sp>
        <p:nvSpPr>
          <p:cNvPr id="11" name="CuadroTexto 10">
            <a:extLst>
              <a:ext uri="{FF2B5EF4-FFF2-40B4-BE49-F238E27FC236}">
                <a16:creationId xmlns:a16="http://schemas.microsoft.com/office/drawing/2014/main" id="{3B849C74-80CA-97A8-C704-FE4E3ACA2C97}"/>
              </a:ext>
            </a:extLst>
          </p:cNvPr>
          <p:cNvSpPr txBox="1"/>
          <p:nvPr/>
        </p:nvSpPr>
        <p:spPr>
          <a:xfrm>
            <a:off x="7484197" y="12355985"/>
            <a:ext cx="15306818" cy="3330335"/>
          </a:xfrm>
          <a:prstGeom prst="rect">
            <a:avLst/>
          </a:prstGeom>
          <a:noFill/>
        </p:spPr>
        <p:txBody>
          <a:bodyPr wrap="square">
            <a:spAutoFit/>
          </a:bodyPr>
          <a:lstStyle/>
          <a:p>
            <a:r>
              <a:rPr lang="es-MX" sz="2338" dirty="0"/>
              <a:t>El usuario subirá un archivo con una estructura definitiva la cual se almacenará en una tabla temporal y se compara con los registros que se encuentran en Pendiente de Pago.</a:t>
            </a:r>
          </a:p>
          <a:p>
            <a:r>
              <a:rPr lang="es-MX" sz="2338" dirty="0"/>
              <a:t> Si hay registros en el archivo de Excel que tengan </a:t>
            </a:r>
            <a:r>
              <a:rPr lang="es-MX" sz="2338" b="1" dirty="0"/>
              <a:t>Costo = 0</a:t>
            </a:r>
            <a:r>
              <a:rPr lang="es-MX" sz="2338" dirty="0"/>
              <a:t> pasarán pendiente pago en false, pero se tendrán que almacenar en el log y los registros con </a:t>
            </a:r>
            <a:r>
              <a:rPr lang="es-MX" sz="2338" b="1" dirty="0"/>
              <a:t>costo &gt; 0</a:t>
            </a:r>
            <a:r>
              <a:rPr lang="es-MX" sz="2338" dirty="0"/>
              <a:t>  pasarán a pagado en true.</a:t>
            </a:r>
          </a:p>
          <a:p>
            <a:endParaRPr lang="es-MX" sz="2338" dirty="0"/>
          </a:p>
          <a:p>
            <a:r>
              <a:rPr lang="es-MX" sz="2338" dirty="0"/>
              <a:t>Una vez procesada la información mostrar un detalle de los registros afectados, el monto y la cantidad de vehículos afectados.</a:t>
            </a:r>
          </a:p>
          <a:p>
            <a:endParaRPr lang="es-MX" sz="2338" dirty="0"/>
          </a:p>
          <a:p>
            <a:r>
              <a:rPr lang="es-MX" sz="2338" dirty="0"/>
              <a:t>Los vehículos pasaran al listado de vehículos pendiente de comision. </a:t>
            </a:r>
          </a:p>
        </p:txBody>
      </p:sp>
      <p:pic>
        <p:nvPicPr>
          <p:cNvPr id="7" name="Imagen 6">
            <a:extLst>
              <a:ext uri="{FF2B5EF4-FFF2-40B4-BE49-F238E27FC236}">
                <a16:creationId xmlns:a16="http://schemas.microsoft.com/office/drawing/2014/main" id="{7450CAE9-A6B0-A705-5768-C7D38BA35012}"/>
              </a:ext>
            </a:extLst>
          </p:cNvPr>
          <p:cNvPicPr>
            <a:picLocks noChangeAspect="1"/>
          </p:cNvPicPr>
          <p:nvPr/>
        </p:nvPicPr>
        <p:blipFill>
          <a:blip r:embed="rId4"/>
          <a:stretch>
            <a:fillRect/>
          </a:stretch>
        </p:blipFill>
        <p:spPr>
          <a:xfrm>
            <a:off x="6875751" y="5998771"/>
            <a:ext cx="16523710" cy="6240131"/>
          </a:xfrm>
          <a:prstGeom prst="rect">
            <a:avLst/>
          </a:prstGeom>
        </p:spPr>
      </p:pic>
    </p:spTree>
    <p:extLst>
      <p:ext uri="{BB962C8B-B14F-4D97-AF65-F5344CB8AC3E}">
        <p14:creationId xmlns:p14="http://schemas.microsoft.com/office/powerpoint/2010/main" val="401623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RF63 – Seguro Pendiente de Comisiones</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7" name="CuadroTexto 6">
            <a:extLst>
              <a:ext uri="{FF2B5EF4-FFF2-40B4-BE49-F238E27FC236}">
                <a16:creationId xmlns:a16="http://schemas.microsoft.com/office/drawing/2014/main" id="{E532EEC1-575C-0EC5-D63D-2BC000F21212}"/>
              </a:ext>
            </a:extLst>
          </p:cNvPr>
          <p:cNvSpPr txBox="1"/>
          <p:nvPr/>
        </p:nvSpPr>
        <p:spPr>
          <a:xfrm>
            <a:off x="7287035" y="1509546"/>
            <a:ext cx="15306818" cy="3330335"/>
          </a:xfrm>
          <a:prstGeom prst="rect">
            <a:avLst/>
          </a:prstGeom>
          <a:noFill/>
        </p:spPr>
        <p:txBody>
          <a:bodyPr wrap="square">
            <a:spAutoFit/>
          </a:bodyPr>
          <a:lstStyle/>
          <a:p>
            <a:r>
              <a:rPr lang="es-MX" sz="2338" dirty="0"/>
              <a:t>En este listado se encontrarán todos los vehículos que tengan pagado en true y pendiente de comision en false.</a:t>
            </a:r>
          </a:p>
          <a:p>
            <a:endParaRPr lang="es-MX" sz="2338" dirty="0"/>
          </a:p>
          <a:p>
            <a:r>
              <a:rPr lang="es-MX" sz="2338" dirty="0"/>
              <a:t>El listado incluirá el VIN, Póliza, Marca, Modelo, Año, Tipo(No Contrato/Utilitario/No. Solicitud), agente de seguro, aseguradora, Uso de unidad, fecha de inicio y Precio, este listado se considerará los vehículos de seguro final,  en renovación y utilitario.</a:t>
            </a:r>
          </a:p>
          <a:p>
            <a:endParaRPr lang="es-MX" sz="2338" dirty="0"/>
          </a:p>
          <a:p>
            <a:r>
              <a:rPr lang="es-MX" sz="2338" dirty="0"/>
              <a:t>La vista deberá de incluir un filtro de fechas, aseguradora, agente de seguro y uso de unidad al ingresar los filtros se desplegará el listado con la información.</a:t>
            </a:r>
          </a:p>
        </p:txBody>
      </p:sp>
      <p:sp>
        <p:nvSpPr>
          <p:cNvPr id="8" name="CuadroTexto 7">
            <a:extLst>
              <a:ext uri="{FF2B5EF4-FFF2-40B4-BE49-F238E27FC236}">
                <a16:creationId xmlns:a16="http://schemas.microsoft.com/office/drawing/2014/main" id="{41BAB60C-8161-D1C4-FA39-9A1600BB6E8B}"/>
              </a:ext>
            </a:extLst>
          </p:cNvPr>
          <p:cNvSpPr txBox="1"/>
          <p:nvPr/>
        </p:nvSpPr>
        <p:spPr>
          <a:xfrm>
            <a:off x="7484197" y="10730138"/>
            <a:ext cx="15306818" cy="3330335"/>
          </a:xfrm>
          <a:prstGeom prst="rect">
            <a:avLst/>
          </a:prstGeom>
          <a:noFill/>
        </p:spPr>
        <p:txBody>
          <a:bodyPr wrap="square">
            <a:spAutoFit/>
          </a:bodyPr>
          <a:lstStyle/>
          <a:p>
            <a:r>
              <a:rPr lang="es-MX" sz="2338" dirty="0"/>
              <a:t>A partir de esto se comenzará a precargar un listado con los vehículos pendiente de pago de comisiones.</a:t>
            </a:r>
          </a:p>
          <a:p>
            <a:endParaRPr lang="es-MX" sz="2338" dirty="0"/>
          </a:p>
          <a:p>
            <a:r>
              <a:rPr lang="es-MX" sz="2338" dirty="0"/>
              <a:t>El usuario podrá seleccionar todos o varios vehículos por aseguradora para realizar el pago en donde se mostrará el total a pagar.</a:t>
            </a:r>
          </a:p>
          <a:p>
            <a:endParaRPr lang="es-MX" sz="2338" dirty="0"/>
          </a:p>
          <a:p>
            <a:r>
              <a:rPr lang="es-MX" sz="2338" dirty="0"/>
              <a:t>En este proceso se tendrán que  calcular el cobro de comisiones y los cálculos a realizarse serán los siguientes.</a:t>
            </a:r>
          </a:p>
          <a:p>
            <a:endParaRPr lang="es-MX" sz="2338" dirty="0"/>
          </a:p>
        </p:txBody>
      </p:sp>
      <p:sp>
        <p:nvSpPr>
          <p:cNvPr id="15" name="CuadroTexto 14">
            <a:extLst>
              <a:ext uri="{FF2B5EF4-FFF2-40B4-BE49-F238E27FC236}">
                <a16:creationId xmlns:a16="http://schemas.microsoft.com/office/drawing/2014/main" id="{6B700430-C14E-6295-0323-F9BA3380EE62}"/>
              </a:ext>
            </a:extLst>
          </p:cNvPr>
          <p:cNvSpPr txBox="1"/>
          <p:nvPr/>
        </p:nvSpPr>
        <p:spPr>
          <a:xfrm>
            <a:off x="7556640" y="13474887"/>
            <a:ext cx="7383803" cy="435825"/>
          </a:xfrm>
          <a:prstGeom prst="rect">
            <a:avLst/>
          </a:prstGeom>
          <a:solidFill>
            <a:srgbClr val="F2E0FF"/>
          </a:solidFill>
          <a:effectLst>
            <a:outerShdw blurRad="50800" dist="38100" dir="2700000" algn="tl" rotWithShape="0">
              <a:prstClr val="black">
                <a:alpha val="40000"/>
              </a:prstClr>
            </a:outerShdw>
          </a:effectLst>
        </p:spPr>
        <p:txBody>
          <a:bodyPr wrap="square" rtlCol="0">
            <a:spAutoFit/>
          </a:bodyPr>
          <a:lstStyle/>
          <a:p>
            <a:r>
              <a:rPr lang="es-MX" sz="2232" dirty="0"/>
              <a:t>UDI = Prima Neta x Porcentaje (Parámetro) + iva</a:t>
            </a:r>
          </a:p>
        </p:txBody>
      </p:sp>
      <p:sp>
        <p:nvSpPr>
          <p:cNvPr id="16" name="CuadroTexto 15">
            <a:extLst>
              <a:ext uri="{FF2B5EF4-FFF2-40B4-BE49-F238E27FC236}">
                <a16:creationId xmlns:a16="http://schemas.microsoft.com/office/drawing/2014/main" id="{D654EC7E-533C-DAC4-F3CE-60F8E7E309B9}"/>
              </a:ext>
            </a:extLst>
          </p:cNvPr>
          <p:cNvSpPr txBox="1"/>
          <p:nvPr/>
        </p:nvSpPr>
        <p:spPr>
          <a:xfrm>
            <a:off x="7556642" y="14283950"/>
            <a:ext cx="7383803" cy="779316"/>
          </a:xfrm>
          <a:prstGeom prst="rect">
            <a:avLst/>
          </a:prstGeom>
          <a:solidFill>
            <a:srgbClr val="F2E0FF"/>
          </a:solidFill>
          <a:effectLst>
            <a:outerShdw blurRad="50800" dist="38100" dir="2700000" algn="tl" rotWithShape="0">
              <a:prstClr val="black">
                <a:alpha val="40000"/>
              </a:prstClr>
            </a:outerShdw>
          </a:effectLst>
        </p:spPr>
        <p:txBody>
          <a:bodyPr wrap="square" rtlCol="0">
            <a:spAutoFit/>
          </a:bodyPr>
          <a:lstStyle/>
          <a:p>
            <a:r>
              <a:rPr lang="es-MX" sz="2232" dirty="0"/>
              <a:t>Comision = Comisión de  Gastos de expedición + iva</a:t>
            </a:r>
          </a:p>
        </p:txBody>
      </p:sp>
      <p:sp>
        <p:nvSpPr>
          <p:cNvPr id="17" name="CuadroTexto 16">
            <a:extLst>
              <a:ext uri="{FF2B5EF4-FFF2-40B4-BE49-F238E27FC236}">
                <a16:creationId xmlns:a16="http://schemas.microsoft.com/office/drawing/2014/main" id="{3E1B6E25-397E-A956-5B44-DF2CDA56C400}"/>
              </a:ext>
            </a:extLst>
          </p:cNvPr>
          <p:cNvSpPr txBox="1"/>
          <p:nvPr/>
        </p:nvSpPr>
        <p:spPr>
          <a:xfrm>
            <a:off x="7375527" y="15271277"/>
            <a:ext cx="15306818" cy="811889"/>
          </a:xfrm>
          <a:prstGeom prst="rect">
            <a:avLst/>
          </a:prstGeom>
          <a:noFill/>
        </p:spPr>
        <p:txBody>
          <a:bodyPr wrap="square">
            <a:spAutoFit/>
          </a:bodyPr>
          <a:lstStyle/>
          <a:p>
            <a:r>
              <a:rPr lang="es-MX" sz="2338" dirty="0"/>
              <a:t>Considerar en las tablas secundaria una tabla con los parámetros del cobro de comisiones debido a que estos cambian por aseguradora y el uso de la unidad.</a:t>
            </a:r>
          </a:p>
        </p:txBody>
      </p:sp>
      <p:pic>
        <p:nvPicPr>
          <p:cNvPr id="50" name="Imagen 49">
            <a:extLst>
              <a:ext uri="{FF2B5EF4-FFF2-40B4-BE49-F238E27FC236}">
                <a16:creationId xmlns:a16="http://schemas.microsoft.com/office/drawing/2014/main" id="{D8575205-7C77-345F-7D3E-61A55C41D9A6}"/>
              </a:ext>
            </a:extLst>
          </p:cNvPr>
          <p:cNvPicPr>
            <a:picLocks noChangeAspect="1"/>
          </p:cNvPicPr>
          <p:nvPr/>
        </p:nvPicPr>
        <p:blipFill>
          <a:blip r:embed="rId4"/>
          <a:stretch>
            <a:fillRect/>
          </a:stretch>
        </p:blipFill>
        <p:spPr>
          <a:xfrm>
            <a:off x="6767081" y="4903437"/>
            <a:ext cx="16523710" cy="5633083"/>
          </a:xfrm>
          <a:prstGeom prst="rect">
            <a:avLst/>
          </a:prstGeom>
        </p:spPr>
      </p:pic>
      <p:graphicFrame>
        <p:nvGraphicFramePr>
          <p:cNvPr id="51" name="Tabla 4">
            <a:extLst>
              <a:ext uri="{FF2B5EF4-FFF2-40B4-BE49-F238E27FC236}">
                <a16:creationId xmlns:a16="http://schemas.microsoft.com/office/drawing/2014/main" id="{B83EE9E9-A044-24DA-2071-2F72E1000E5A}"/>
              </a:ext>
            </a:extLst>
          </p:cNvPr>
          <p:cNvGraphicFramePr>
            <a:graphicFrameLocks noGrp="1"/>
          </p:cNvGraphicFramePr>
          <p:nvPr/>
        </p:nvGraphicFramePr>
        <p:xfrm>
          <a:off x="7777955" y="16885212"/>
          <a:ext cx="5350283" cy="3855530"/>
        </p:xfrm>
        <a:graphic>
          <a:graphicData uri="http://schemas.openxmlformats.org/drawingml/2006/table">
            <a:tbl>
              <a:tblPr firstRow="1" bandRow="1">
                <a:tableStyleId>{D27102A9-8310-4765-A935-A1911B00CA55}</a:tableStyleId>
              </a:tblPr>
              <a:tblGrid>
                <a:gridCol w="2396663">
                  <a:extLst>
                    <a:ext uri="{9D8B030D-6E8A-4147-A177-3AD203B41FA5}">
                      <a16:colId xmlns:a16="http://schemas.microsoft.com/office/drawing/2014/main" val="3910240836"/>
                    </a:ext>
                  </a:extLst>
                </a:gridCol>
                <a:gridCol w="1441745">
                  <a:extLst>
                    <a:ext uri="{9D8B030D-6E8A-4147-A177-3AD203B41FA5}">
                      <a16:colId xmlns:a16="http://schemas.microsoft.com/office/drawing/2014/main" val="3886606569"/>
                    </a:ext>
                  </a:extLst>
                </a:gridCol>
                <a:gridCol w="821287">
                  <a:extLst>
                    <a:ext uri="{9D8B030D-6E8A-4147-A177-3AD203B41FA5}">
                      <a16:colId xmlns:a16="http://schemas.microsoft.com/office/drawing/2014/main" val="1601686446"/>
                    </a:ext>
                  </a:extLst>
                </a:gridCol>
                <a:gridCol w="690588">
                  <a:extLst>
                    <a:ext uri="{9D8B030D-6E8A-4147-A177-3AD203B41FA5}">
                      <a16:colId xmlns:a16="http://schemas.microsoft.com/office/drawing/2014/main" val="2404536844"/>
                    </a:ext>
                  </a:extLst>
                </a:gridCol>
              </a:tblGrid>
              <a:tr h="550790">
                <a:tc>
                  <a:txBody>
                    <a:bodyPr/>
                    <a:lstStyle/>
                    <a:p>
                      <a:r>
                        <a:rPr lang="es-MX" sz="2300" dirty="0"/>
                        <a:t>Campos</a:t>
                      </a:r>
                    </a:p>
                  </a:txBody>
                  <a:tcPr marL="194397" marR="194397" marT="97198" marB="97198"/>
                </a:tc>
                <a:tc>
                  <a:txBody>
                    <a:bodyPr/>
                    <a:lstStyle/>
                    <a:p>
                      <a:r>
                        <a:rPr lang="es-MX" sz="2300" dirty="0"/>
                        <a:t>Tipo</a:t>
                      </a:r>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3771251450"/>
                  </a:ext>
                </a:extLst>
              </a:tr>
              <a:tr h="550790">
                <a:tc>
                  <a:txBody>
                    <a:bodyPr/>
                    <a:lstStyle/>
                    <a:p>
                      <a:r>
                        <a:rPr lang="es-MX" sz="2300" b="0" dirty="0"/>
                        <a:t>Aseguradora</a:t>
                      </a:r>
                    </a:p>
                  </a:txBody>
                  <a:tcPr marL="194397" marR="194397" marT="97198" marB="97198"/>
                </a:tc>
                <a:tc>
                  <a:txBody>
                    <a:bodyPr/>
                    <a:lstStyle/>
                    <a:p>
                      <a:r>
                        <a:rPr lang="es-MX" sz="2300" dirty="0"/>
                        <a:t>INT</a:t>
                      </a:r>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24871295"/>
                  </a:ext>
                </a:extLst>
              </a:tr>
              <a:tr h="550790">
                <a:tc>
                  <a:txBody>
                    <a:bodyPr/>
                    <a:lstStyle/>
                    <a:p>
                      <a:r>
                        <a:rPr lang="es-MX" sz="2300" b="0" dirty="0"/>
                        <a:t>Uso unidad</a:t>
                      </a:r>
                    </a:p>
                  </a:txBody>
                  <a:tcPr marL="194397" marR="194397" marT="97198" marB="97198"/>
                </a:tc>
                <a:tc>
                  <a:txBody>
                    <a:bodyPr/>
                    <a:lstStyle/>
                    <a:p>
                      <a:r>
                        <a:rPr lang="es-MX" sz="2300" dirty="0"/>
                        <a:t>INT</a:t>
                      </a:r>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17265181"/>
                  </a:ext>
                </a:extLst>
              </a:tr>
              <a:tr h="550790">
                <a:tc>
                  <a:txBody>
                    <a:bodyPr/>
                    <a:lstStyle/>
                    <a:p>
                      <a:r>
                        <a:rPr lang="es-MX" sz="2300" b="0" dirty="0"/>
                        <a:t>tipo calculo</a:t>
                      </a:r>
                    </a:p>
                  </a:txBody>
                  <a:tcPr marL="194397" marR="194397" marT="97198" marB="97198"/>
                </a:tc>
                <a:tc>
                  <a:txBody>
                    <a:bodyPr/>
                    <a:lstStyle/>
                    <a:p>
                      <a:r>
                        <a:rPr lang="es-MX" sz="2300" dirty="0"/>
                        <a:t>INT</a:t>
                      </a:r>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2272895187"/>
                  </a:ext>
                </a:extLst>
              </a:tr>
              <a:tr h="550790">
                <a:tc>
                  <a:txBody>
                    <a:bodyPr/>
                    <a:lstStyle/>
                    <a:p>
                      <a:r>
                        <a:rPr lang="es-MX" sz="2300" b="0" dirty="0"/>
                        <a:t>porcentaje</a:t>
                      </a:r>
                    </a:p>
                  </a:txBody>
                  <a:tcPr marL="194397" marR="194397" marT="97198" marB="97198"/>
                </a:tc>
                <a:tc>
                  <a:txBody>
                    <a:bodyPr/>
                    <a:lstStyle/>
                    <a:p>
                      <a:r>
                        <a:rPr lang="es-MX" sz="2300" dirty="0" err="1"/>
                        <a:t>Double</a:t>
                      </a:r>
                      <a:endParaRPr lang="es-MX" sz="2300" dirty="0"/>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4090370199"/>
                  </a:ext>
                </a:extLst>
              </a:tr>
              <a:tr h="550790">
                <a:tc>
                  <a:txBody>
                    <a:bodyPr/>
                    <a:lstStyle/>
                    <a:p>
                      <a:r>
                        <a:rPr lang="es-MX" sz="2300" b="0" dirty="0"/>
                        <a:t>monto</a:t>
                      </a:r>
                    </a:p>
                  </a:txBody>
                  <a:tcPr marL="194397" marR="194397" marT="97198" marB="97198"/>
                </a:tc>
                <a:tc>
                  <a:txBody>
                    <a:bodyPr/>
                    <a:lstStyle/>
                    <a:p>
                      <a:r>
                        <a:rPr lang="es-MX" sz="2300" dirty="0" err="1"/>
                        <a:t>Double</a:t>
                      </a:r>
                      <a:endParaRPr lang="es-MX" sz="2300" dirty="0"/>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4129160912"/>
                  </a:ext>
                </a:extLst>
              </a:tr>
              <a:tr h="550790">
                <a:tc>
                  <a:txBody>
                    <a:bodyPr/>
                    <a:lstStyle/>
                    <a:p>
                      <a:r>
                        <a:rPr lang="es-MX" sz="2300" b="0" dirty="0"/>
                        <a:t>activo</a:t>
                      </a:r>
                    </a:p>
                  </a:txBody>
                  <a:tcPr marL="194397" marR="194397" marT="97198" marB="97198"/>
                </a:tc>
                <a:tc>
                  <a:txBody>
                    <a:bodyPr/>
                    <a:lstStyle/>
                    <a:p>
                      <a:r>
                        <a:rPr lang="es-MX" sz="2300" dirty="0" err="1"/>
                        <a:t>Bool</a:t>
                      </a:r>
                      <a:endParaRPr lang="es-MX" sz="2300" dirty="0"/>
                    </a:p>
                  </a:txBody>
                  <a:tcPr marL="194397" marR="194397" marT="97198" marB="97198"/>
                </a:tc>
                <a:tc>
                  <a:txBody>
                    <a:bodyPr/>
                    <a:lstStyle/>
                    <a:p>
                      <a:endParaRPr lang="es-MX" sz="2300" dirty="0"/>
                    </a:p>
                  </a:txBody>
                  <a:tcPr marL="194397" marR="194397" marT="97198" marB="97198"/>
                </a:tc>
                <a:tc>
                  <a:txBody>
                    <a:bodyPr/>
                    <a:lstStyle/>
                    <a:p>
                      <a:endParaRPr lang="es-MX" sz="2300" dirty="0"/>
                    </a:p>
                  </a:txBody>
                  <a:tcPr marL="194397" marR="194397" marT="97198" marB="97198"/>
                </a:tc>
                <a:extLst>
                  <a:ext uri="{0D108BD9-81ED-4DB2-BD59-A6C34878D82A}">
                    <a16:rowId xmlns:a16="http://schemas.microsoft.com/office/drawing/2014/main" val="1229071851"/>
                  </a:ext>
                </a:extLst>
              </a:tr>
            </a:tbl>
          </a:graphicData>
        </a:graphic>
      </p:graphicFrame>
      <p:sp>
        <p:nvSpPr>
          <p:cNvPr id="52" name="CuadroTexto 51">
            <a:extLst>
              <a:ext uri="{FF2B5EF4-FFF2-40B4-BE49-F238E27FC236}">
                <a16:creationId xmlns:a16="http://schemas.microsoft.com/office/drawing/2014/main" id="{8386C9CB-8268-A1FA-D2A0-38EB1BC977C3}"/>
              </a:ext>
            </a:extLst>
          </p:cNvPr>
          <p:cNvSpPr txBox="1"/>
          <p:nvPr/>
        </p:nvSpPr>
        <p:spPr>
          <a:xfrm>
            <a:off x="13929612" y="17924161"/>
            <a:ext cx="2464285" cy="1122808"/>
          </a:xfrm>
          <a:prstGeom prst="rect">
            <a:avLst/>
          </a:prstGeom>
          <a:solidFill>
            <a:srgbClr val="F2E0FF"/>
          </a:solidFill>
          <a:effectLst>
            <a:outerShdw blurRad="50800" dist="38100" dir="2700000" algn="tl" rotWithShape="0">
              <a:prstClr val="black">
                <a:alpha val="40000"/>
              </a:prstClr>
            </a:outerShdw>
          </a:effectLst>
        </p:spPr>
        <p:txBody>
          <a:bodyPr wrap="square" rtlCol="0">
            <a:spAutoFit/>
          </a:bodyPr>
          <a:lstStyle/>
          <a:p>
            <a:r>
              <a:rPr lang="es-MX" sz="2232" dirty="0"/>
              <a:t>Tipo de Calculo</a:t>
            </a:r>
          </a:p>
          <a:p>
            <a:pPr marL="364486" indent="-364486">
              <a:buFont typeface="Arial" panose="020B0604020202020204" pitchFamily="34" charset="0"/>
              <a:buChar char="•"/>
            </a:pPr>
            <a:r>
              <a:rPr lang="es-MX" sz="2232" dirty="0"/>
              <a:t>UDI</a:t>
            </a:r>
          </a:p>
          <a:p>
            <a:pPr marL="364486" indent="-364486">
              <a:buFont typeface="Arial" panose="020B0604020202020204" pitchFamily="34" charset="0"/>
              <a:buChar char="•"/>
            </a:pPr>
            <a:r>
              <a:rPr lang="es-MX" sz="2232" dirty="0"/>
              <a:t>Comision</a:t>
            </a:r>
          </a:p>
        </p:txBody>
      </p:sp>
    </p:spTree>
    <p:extLst>
      <p:ext uri="{BB962C8B-B14F-4D97-AF65-F5344CB8AC3E}">
        <p14:creationId xmlns:p14="http://schemas.microsoft.com/office/powerpoint/2010/main" val="79523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RF63 – Seguro Pendiente de Comisiones</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8" name="CuadroTexto 7">
            <a:extLst>
              <a:ext uri="{FF2B5EF4-FFF2-40B4-BE49-F238E27FC236}">
                <a16:creationId xmlns:a16="http://schemas.microsoft.com/office/drawing/2014/main" id="{41BAB60C-8161-D1C4-FA39-9A1600BB6E8B}"/>
              </a:ext>
            </a:extLst>
          </p:cNvPr>
          <p:cNvSpPr txBox="1"/>
          <p:nvPr/>
        </p:nvSpPr>
        <p:spPr>
          <a:xfrm>
            <a:off x="7287035" y="1237944"/>
            <a:ext cx="15306818" cy="4769447"/>
          </a:xfrm>
          <a:prstGeom prst="rect">
            <a:avLst/>
          </a:prstGeom>
          <a:noFill/>
        </p:spPr>
        <p:txBody>
          <a:bodyPr wrap="square">
            <a:spAutoFit/>
          </a:bodyPr>
          <a:lstStyle/>
          <a:p>
            <a:endParaRPr lang="es-MX" sz="2338" dirty="0"/>
          </a:p>
          <a:p>
            <a:r>
              <a:rPr lang="es-MX" sz="2338" dirty="0"/>
              <a:t>El usuario podrá seleccionar todos o varios vehículos de la misma aseguradora para recibir el pago en donde se mostrará el total a pagar. Con una opción de Generar reporte al darle se despliegue una modal </a:t>
            </a:r>
          </a:p>
          <a:p>
            <a:r>
              <a:rPr lang="es-MX" sz="2338" dirty="0"/>
              <a:t>“¿está seguro de que desea generar el siguiente reporte? </a:t>
            </a:r>
          </a:p>
          <a:p>
            <a:r>
              <a:rPr lang="es-MX" sz="2338" dirty="0"/>
              <a:t>El total de vehículos por pagar : Variable. </a:t>
            </a:r>
          </a:p>
          <a:p>
            <a:r>
              <a:rPr lang="es-MX" sz="2338" dirty="0"/>
              <a:t>Monto Total:  Variable”</a:t>
            </a:r>
          </a:p>
          <a:p>
            <a:endParaRPr lang="es-MX" sz="2338" dirty="0"/>
          </a:p>
          <a:p>
            <a:r>
              <a:rPr lang="es-MX" sz="2338" dirty="0"/>
              <a:t>El reporte generado tendrá un número de folio que lo identifique y pasará a un listado de vehículos en proceso de pago de comisión.</a:t>
            </a:r>
          </a:p>
          <a:p>
            <a:endParaRPr lang="es-MX" sz="2338" dirty="0"/>
          </a:p>
          <a:p>
            <a:r>
              <a:rPr lang="es-MX" sz="2338" dirty="0"/>
              <a:t>Todas las pólizas contenidas en el reporte generado deberán de marcarse como pendiente comision en true e insertar costo estimado de la comision.</a:t>
            </a:r>
          </a:p>
        </p:txBody>
      </p:sp>
      <p:sp>
        <p:nvSpPr>
          <p:cNvPr id="98" name="Rectángulo 97">
            <a:extLst>
              <a:ext uri="{FF2B5EF4-FFF2-40B4-BE49-F238E27FC236}">
                <a16:creationId xmlns:a16="http://schemas.microsoft.com/office/drawing/2014/main" id="{81CF69B9-B085-0988-3E9E-8FF8D87A438A}"/>
              </a:ext>
            </a:extLst>
          </p:cNvPr>
          <p:cNvSpPr/>
          <p:nvPr/>
        </p:nvSpPr>
        <p:spPr>
          <a:xfrm>
            <a:off x="16710624" y="9956081"/>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Validar reporte  vs aseguradora</a:t>
            </a:r>
          </a:p>
        </p:txBody>
      </p:sp>
      <p:sp>
        <p:nvSpPr>
          <p:cNvPr id="99" name="Diagrama de flujo: decisión 98">
            <a:extLst>
              <a:ext uri="{FF2B5EF4-FFF2-40B4-BE49-F238E27FC236}">
                <a16:creationId xmlns:a16="http://schemas.microsoft.com/office/drawing/2014/main" id="{C4F1215C-FDAC-51FD-36F7-9C574EEA423A}"/>
              </a:ext>
            </a:extLst>
          </p:cNvPr>
          <p:cNvSpPr/>
          <p:nvPr/>
        </p:nvSpPr>
        <p:spPr>
          <a:xfrm>
            <a:off x="11956694" y="9753564"/>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Diferencias </a:t>
            </a:r>
          </a:p>
        </p:txBody>
      </p:sp>
      <p:sp>
        <p:nvSpPr>
          <p:cNvPr id="100" name="CuadroTexto 99">
            <a:extLst>
              <a:ext uri="{FF2B5EF4-FFF2-40B4-BE49-F238E27FC236}">
                <a16:creationId xmlns:a16="http://schemas.microsoft.com/office/drawing/2014/main" id="{FB8F5A95-5C95-0524-0142-15775244D4A9}"/>
              </a:ext>
            </a:extLst>
          </p:cNvPr>
          <p:cNvSpPr txBox="1"/>
          <p:nvPr/>
        </p:nvSpPr>
        <p:spPr>
          <a:xfrm>
            <a:off x="11559837" y="9857911"/>
            <a:ext cx="611982"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01" name="Conector recto de flecha 100">
            <a:extLst>
              <a:ext uri="{FF2B5EF4-FFF2-40B4-BE49-F238E27FC236}">
                <a16:creationId xmlns:a16="http://schemas.microsoft.com/office/drawing/2014/main" id="{94092283-022E-66C7-A0DA-E253C18B5A75}"/>
              </a:ext>
            </a:extLst>
          </p:cNvPr>
          <p:cNvCxnSpPr>
            <a:cxnSpLocks/>
          </p:cNvCxnSpPr>
          <p:nvPr/>
        </p:nvCxnSpPr>
        <p:spPr>
          <a:xfrm rot="16200000">
            <a:off x="12767417" y="15583544"/>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2" name="CuadroTexto 101">
            <a:extLst>
              <a:ext uri="{FF2B5EF4-FFF2-40B4-BE49-F238E27FC236}">
                <a16:creationId xmlns:a16="http://schemas.microsoft.com/office/drawing/2014/main" id="{14ED8F21-9467-7EE0-4A72-43F9D9C2789C}"/>
              </a:ext>
            </a:extLst>
          </p:cNvPr>
          <p:cNvSpPr txBox="1"/>
          <p:nvPr/>
        </p:nvSpPr>
        <p:spPr>
          <a:xfrm>
            <a:off x="13721678" y="10950768"/>
            <a:ext cx="611982"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3" name="Conector recto de flecha 102">
            <a:extLst>
              <a:ext uri="{FF2B5EF4-FFF2-40B4-BE49-F238E27FC236}">
                <a16:creationId xmlns:a16="http://schemas.microsoft.com/office/drawing/2014/main" id="{59BC64C3-13A0-36E1-56E6-1AA67BBB8DDD}"/>
              </a:ext>
            </a:extLst>
          </p:cNvPr>
          <p:cNvCxnSpPr>
            <a:cxnSpLocks/>
          </p:cNvCxnSpPr>
          <p:nvPr/>
        </p:nvCxnSpPr>
        <p:spPr>
          <a:xfrm rot="16200000">
            <a:off x="8335189" y="772061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4" name="Rectángulo 103">
            <a:extLst>
              <a:ext uri="{FF2B5EF4-FFF2-40B4-BE49-F238E27FC236}">
                <a16:creationId xmlns:a16="http://schemas.microsoft.com/office/drawing/2014/main" id="{914E7357-C8E5-9C75-40BA-DEAE7C6F2E97}"/>
              </a:ext>
            </a:extLst>
          </p:cNvPr>
          <p:cNvSpPr/>
          <p:nvPr/>
        </p:nvSpPr>
        <p:spPr>
          <a:xfrm>
            <a:off x="8957437" y="7940071"/>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Emisión de la Póliza</a:t>
            </a:r>
          </a:p>
        </p:txBody>
      </p:sp>
      <p:sp>
        <p:nvSpPr>
          <p:cNvPr id="105" name="CuadroTexto 104">
            <a:extLst>
              <a:ext uri="{FF2B5EF4-FFF2-40B4-BE49-F238E27FC236}">
                <a16:creationId xmlns:a16="http://schemas.microsoft.com/office/drawing/2014/main" id="{6FA3BFDA-AF0B-342B-B438-87FC09D032EF}"/>
              </a:ext>
            </a:extLst>
          </p:cNvPr>
          <p:cNvSpPr txBox="1"/>
          <p:nvPr/>
        </p:nvSpPr>
        <p:spPr>
          <a:xfrm>
            <a:off x="12783554" y="6953460"/>
            <a:ext cx="1685410" cy="646331"/>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Uso de Unidad</a:t>
            </a:r>
          </a:p>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Aseguradora</a:t>
            </a:r>
          </a:p>
        </p:txBody>
      </p:sp>
      <p:cxnSp>
        <p:nvCxnSpPr>
          <p:cNvPr id="106" name="Conector recto de flecha 105">
            <a:extLst>
              <a:ext uri="{FF2B5EF4-FFF2-40B4-BE49-F238E27FC236}">
                <a16:creationId xmlns:a16="http://schemas.microsoft.com/office/drawing/2014/main" id="{62A709CA-F679-9EF3-E332-1C74F2E970CD}"/>
              </a:ext>
            </a:extLst>
          </p:cNvPr>
          <p:cNvCxnSpPr>
            <a:cxnSpLocks/>
          </p:cNvCxnSpPr>
          <p:nvPr/>
        </p:nvCxnSpPr>
        <p:spPr>
          <a:xfrm rot="5400000" flipH="1">
            <a:off x="16044624" y="9719808"/>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7" name="Rectángulo 106">
            <a:extLst>
              <a:ext uri="{FF2B5EF4-FFF2-40B4-BE49-F238E27FC236}">
                <a16:creationId xmlns:a16="http://schemas.microsoft.com/office/drawing/2014/main" id="{F8A77FDD-B081-08AD-3E91-48AF217D32D8}"/>
              </a:ext>
            </a:extLst>
          </p:cNvPr>
          <p:cNvSpPr/>
          <p:nvPr/>
        </p:nvSpPr>
        <p:spPr>
          <a:xfrm>
            <a:off x="20492692" y="9959949"/>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Calcular comisiones</a:t>
            </a:r>
          </a:p>
        </p:txBody>
      </p:sp>
      <p:cxnSp>
        <p:nvCxnSpPr>
          <p:cNvPr id="108" name="Conector recto de flecha 107">
            <a:extLst>
              <a:ext uri="{FF2B5EF4-FFF2-40B4-BE49-F238E27FC236}">
                <a16:creationId xmlns:a16="http://schemas.microsoft.com/office/drawing/2014/main" id="{897B1595-376F-5035-4CD3-93BBF8C03B3D}"/>
              </a:ext>
            </a:extLst>
          </p:cNvPr>
          <p:cNvCxnSpPr>
            <a:cxnSpLocks/>
          </p:cNvCxnSpPr>
          <p:nvPr/>
        </p:nvCxnSpPr>
        <p:spPr>
          <a:xfrm rot="5400000" flipH="1">
            <a:off x="19860136" y="976750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9" name="Rectángulo 108">
            <a:extLst>
              <a:ext uri="{FF2B5EF4-FFF2-40B4-BE49-F238E27FC236}">
                <a16:creationId xmlns:a16="http://schemas.microsoft.com/office/drawing/2014/main" id="{3662FD2B-615A-3B1E-A022-5307CF866251}"/>
              </a:ext>
            </a:extLst>
          </p:cNvPr>
          <p:cNvSpPr/>
          <p:nvPr/>
        </p:nvSpPr>
        <p:spPr>
          <a:xfrm>
            <a:off x="13414323" y="15776615"/>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Recepción del Pago</a:t>
            </a:r>
          </a:p>
        </p:txBody>
      </p:sp>
      <p:sp>
        <p:nvSpPr>
          <p:cNvPr id="110" name="Rectángulo 109">
            <a:extLst>
              <a:ext uri="{FF2B5EF4-FFF2-40B4-BE49-F238E27FC236}">
                <a16:creationId xmlns:a16="http://schemas.microsoft.com/office/drawing/2014/main" id="{FC76BB71-4025-30B6-6438-5F16B54E0352}"/>
              </a:ext>
            </a:extLst>
          </p:cNvPr>
          <p:cNvSpPr/>
          <p:nvPr/>
        </p:nvSpPr>
        <p:spPr>
          <a:xfrm>
            <a:off x="5152233" y="7968275"/>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Cotización Final</a:t>
            </a:r>
          </a:p>
        </p:txBody>
      </p:sp>
      <p:cxnSp>
        <p:nvCxnSpPr>
          <p:cNvPr id="111" name="Conector recto de flecha 110">
            <a:extLst>
              <a:ext uri="{FF2B5EF4-FFF2-40B4-BE49-F238E27FC236}">
                <a16:creationId xmlns:a16="http://schemas.microsoft.com/office/drawing/2014/main" id="{4B11DF0A-BBD3-0332-5C46-A8E9C8601087}"/>
              </a:ext>
            </a:extLst>
          </p:cNvPr>
          <p:cNvCxnSpPr>
            <a:cxnSpLocks/>
          </p:cNvCxnSpPr>
          <p:nvPr/>
        </p:nvCxnSpPr>
        <p:spPr>
          <a:xfrm flipH="1">
            <a:off x="13667659" y="10950768"/>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12" name="Rectángulo 111">
            <a:extLst>
              <a:ext uri="{FF2B5EF4-FFF2-40B4-BE49-F238E27FC236}">
                <a16:creationId xmlns:a16="http://schemas.microsoft.com/office/drawing/2014/main" id="{49FFAC03-003C-76D9-7787-FC93A2AF80F7}"/>
              </a:ext>
            </a:extLst>
          </p:cNvPr>
          <p:cNvSpPr/>
          <p:nvPr/>
        </p:nvSpPr>
        <p:spPr>
          <a:xfrm>
            <a:off x="8197982" y="9839589"/>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Generar el reporte de comisiones e ingresar comentarios</a:t>
            </a:r>
          </a:p>
        </p:txBody>
      </p:sp>
      <p:sp>
        <p:nvSpPr>
          <p:cNvPr id="113" name="Rectángulo 112">
            <a:extLst>
              <a:ext uri="{FF2B5EF4-FFF2-40B4-BE49-F238E27FC236}">
                <a16:creationId xmlns:a16="http://schemas.microsoft.com/office/drawing/2014/main" id="{53920121-0302-5B1B-5C95-B3CE54CD7F63}"/>
              </a:ext>
            </a:extLst>
          </p:cNvPr>
          <p:cNvSpPr/>
          <p:nvPr/>
        </p:nvSpPr>
        <p:spPr>
          <a:xfrm>
            <a:off x="9566391" y="15773052"/>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Solicitar pago a la aseguradora </a:t>
            </a:r>
          </a:p>
        </p:txBody>
      </p:sp>
      <p:sp>
        <p:nvSpPr>
          <p:cNvPr id="114" name="Rectángulo 113">
            <a:extLst>
              <a:ext uri="{FF2B5EF4-FFF2-40B4-BE49-F238E27FC236}">
                <a16:creationId xmlns:a16="http://schemas.microsoft.com/office/drawing/2014/main" id="{59912460-E669-A509-B465-F3DDEA8AC79A}"/>
              </a:ext>
            </a:extLst>
          </p:cNvPr>
          <p:cNvSpPr/>
          <p:nvPr/>
        </p:nvSpPr>
        <p:spPr>
          <a:xfrm>
            <a:off x="21040349" y="15773052"/>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Cierre de comisiones de la aseguradora de ese periodo</a:t>
            </a:r>
          </a:p>
        </p:txBody>
      </p:sp>
      <p:sp>
        <p:nvSpPr>
          <p:cNvPr id="115" name="CuadroTexto 114">
            <a:extLst>
              <a:ext uri="{FF2B5EF4-FFF2-40B4-BE49-F238E27FC236}">
                <a16:creationId xmlns:a16="http://schemas.microsoft.com/office/drawing/2014/main" id="{13D19FF2-89A5-58B6-F590-BD9B69B893FC}"/>
              </a:ext>
            </a:extLst>
          </p:cNvPr>
          <p:cNvSpPr txBox="1"/>
          <p:nvPr/>
        </p:nvSpPr>
        <p:spPr>
          <a:xfrm>
            <a:off x="20353078" y="11700115"/>
            <a:ext cx="5313139" cy="369332"/>
          </a:xfrm>
          <a:prstGeom prst="rect">
            <a:avLst/>
          </a:prstGeom>
          <a:solidFill>
            <a:srgbClr val="F2E0FF"/>
          </a:solidFill>
          <a:effectLst>
            <a:outerShdw blurRad="50800" dist="38100" dir="2700000" algn="tl" rotWithShape="0">
              <a:prstClr val="black">
                <a:alpha val="40000"/>
              </a:prstClr>
            </a:outerShdw>
          </a:effectLst>
        </p:spPr>
        <p:txBody>
          <a:bodyPr wrap="square" rtlCol="0">
            <a:spAutoFit/>
          </a:bodyPr>
          <a:lstStyle/>
          <a:p>
            <a:r>
              <a:rPr lang="es-MX">
                <a:solidFill>
                  <a:prstClr val="black"/>
                </a:solidFill>
                <a:latin typeface="Calibri" panose="020F0502020204030204"/>
              </a:rPr>
              <a:t>UDI = Prima Neta x Porcentaje + iva</a:t>
            </a:r>
          </a:p>
        </p:txBody>
      </p:sp>
      <p:sp>
        <p:nvSpPr>
          <p:cNvPr id="116" name="CuadroTexto 115">
            <a:extLst>
              <a:ext uri="{FF2B5EF4-FFF2-40B4-BE49-F238E27FC236}">
                <a16:creationId xmlns:a16="http://schemas.microsoft.com/office/drawing/2014/main" id="{7452125B-9AE8-CA5A-823C-A90E4ED4BD02}"/>
              </a:ext>
            </a:extLst>
          </p:cNvPr>
          <p:cNvSpPr txBox="1"/>
          <p:nvPr/>
        </p:nvSpPr>
        <p:spPr>
          <a:xfrm>
            <a:off x="20285204" y="11111103"/>
            <a:ext cx="5640289"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Los parámetros varían por uso de unidad y aseguradora</a:t>
            </a:r>
          </a:p>
        </p:txBody>
      </p:sp>
      <p:cxnSp>
        <p:nvCxnSpPr>
          <p:cNvPr id="117" name="Conector recto de flecha 116">
            <a:extLst>
              <a:ext uri="{FF2B5EF4-FFF2-40B4-BE49-F238E27FC236}">
                <a16:creationId xmlns:a16="http://schemas.microsoft.com/office/drawing/2014/main" id="{3662136F-4347-D47B-F84B-BCA70561CF4D}"/>
              </a:ext>
            </a:extLst>
          </p:cNvPr>
          <p:cNvCxnSpPr>
            <a:cxnSpLocks/>
          </p:cNvCxnSpPr>
          <p:nvPr/>
        </p:nvCxnSpPr>
        <p:spPr>
          <a:xfrm rot="5400000" flipH="1">
            <a:off x="11398283" y="9665590"/>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18" name="Conector: angular 117">
            <a:extLst>
              <a:ext uri="{FF2B5EF4-FFF2-40B4-BE49-F238E27FC236}">
                <a16:creationId xmlns:a16="http://schemas.microsoft.com/office/drawing/2014/main" id="{C988C993-3F5A-98C2-4FF8-DDCCEDB2367B}"/>
              </a:ext>
            </a:extLst>
          </p:cNvPr>
          <p:cNvCxnSpPr>
            <a:cxnSpLocks/>
          </p:cNvCxnSpPr>
          <p:nvPr/>
        </p:nvCxnSpPr>
        <p:spPr>
          <a:xfrm rot="10800000" flipV="1">
            <a:off x="5675184" y="10287642"/>
            <a:ext cx="2595526" cy="5933463"/>
          </a:xfrm>
          <a:prstGeom prst="bentConnector3">
            <a:avLst>
              <a:gd name="adj1" fmla="val 108807"/>
            </a:avLst>
          </a:prstGeom>
          <a:noFill/>
          <a:ln w="38100" cap="flat" cmpd="sng" algn="ctr">
            <a:solidFill>
              <a:sysClr val="windowText" lastClr="000000">
                <a:lumMod val="95000"/>
                <a:lumOff val="5000"/>
              </a:sysClr>
            </a:solidFill>
            <a:prstDash val="solid"/>
            <a:miter lim="800000"/>
            <a:tailEnd type="triangle"/>
          </a:ln>
          <a:effectLst/>
        </p:spPr>
      </p:cxnSp>
      <p:sp>
        <p:nvSpPr>
          <p:cNvPr id="119" name="CuadroTexto 118">
            <a:extLst>
              <a:ext uri="{FF2B5EF4-FFF2-40B4-BE49-F238E27FC236}">
                <a16:creationId xmlns:a16="http://schemas.microsoft.com/office/drawing/2014/main" id="{09113025-DBBD-0F75-BAAB-D249D31BEE29}"/>
              </a:ext>
            </a:extLst>
          </p:cNvPr>
          <p:cNvSpPr txBox="1"/>
          <p:nvPr/>
        </p:nvSpPr>
        <p:spPr>
          <a:xfrm>
            <a:off x="21054236" y="15297913"/>
            <a:ext cx="2065193"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prstClr val="black"/>
                </a:solidFill>
                <a:effectLst/>
                <a:uLnTx/>
                <a:uFillTx/>
                <a:latin typeface="Calibri" panose="020F0502020204030204"/>
              </a:rPr>
              <a:t>Registro en Bitácora</a:t>
            </a:r>
          </a:p>
        </p:txBody>
      </p:sp>
      <p:sp>
        <p:nvSpPr>
          <p:cNvPr id="120" name="Rectángulo 119">
            <a:extLst>
              <a:ext uri="{FF2B5EF4-FFF2-40B4-BE49-F238E27FC236}">
                <a16:creationId xmlns:a16="http://schemas.microsoft.com/office/drawing/2014/main" id="{ED729454-6CAF-E4CF-2A54-4FBE18438318}"/>
              </a:ext>
            </a:extLst>
          </p:cNvPr>
          <p:cNvSpPr/>
          <p:nvPr/>
        </p:nvSpPr>
        <p:spPr>
          <a:xfrm>
            <a:off x="20492692" y="7850451"/>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 reporte</a:t>
            </a:r>
          </a:p>
        </p:txBody>
      </p:sp>
      <p:sp>
        <p:nvSpPr>
          <p:cNvPr id="121" name="Rectángulo 120">
            <a:extLst>
              <a:ext uri="{FF2B5EF4-FFF2-40B4-BE49-F238E27FC236}">
                <a16:creationId xmlns:a16="http://schemas.microsoft.com/office/drawing/2014/main" id="{0056F77C-01FF-2164-4A06-BC7744D3E4E9}"/>
              </a:ext>
            </a:extLst>
          </p:cNvPr>
          <p:cNvSpPr/>
          <p:nvPr/>
        </p:nvSpPr>
        <p:spPr>
          <a:xfrm>
            <a:off x="12783554" y="7841585"/>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selecciona un rango de fechas </a:t>
            </a:r>
          </a:p>
        </p:txBody>
      </p:sp>
      <p:sp>
        <p:nvSpPr>
          <p:cNvPr id="122" name="Rectángulo 121">
            <a:extLst>
              <a:ext uri="{FF2B5EF4-FFF2-40B4-BE49-F238E27FC236}">
                <a16:creationId xmlns:a16="http://schemas.microsoft.com/office/drawing/2014/main" id="{2DA4AD05-491B-70D4-B4E9-6BA4A9E79873}"/>
              </a:ext>
            </a:extLst>
          </p:cNvPr>
          <p:cNvSpPr/>
          <p:nvPr/>
        </p:nvSpPr>
        <p:spPr>
          <a:xfrm>
            <a:off x="16609671" y="7815639"/>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Listado de pólizas emitidas pagadas sin comision</a:t>
            </a:r>
          </a:p>
        </p:txBody>
      </p:sp>
      <p:cxnSp>
        <p:nvCxnSpPr>
          <p:cNvPr id="123" name="Conector recto de flecha 122">
            <a:extLst>
              <a:ext uri="{FF2B5EF4-FFF2-40B4-BE49-F238E27FC236}">
                <a16:creationId xmlns:a16="http://schemas.microsoft.com/office/drawing/2014/main" id="{F9143785-4C3E-5A2C-75B0-130558C3E755}"/>
              </a:ext>
            </a:extLst>
          </p:cNvPr>
          <p:cNvCxnSpPr>
            <a:cxnSpLocks/>
          </p:cNvCxnSpPr>
          <p:nvPr/>
        </p:nvCxnSpPr>
        <p:spPr>
          <a:xfrm flipH="1">
            <a:off x="21643582" y="8657738"/>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24" name="Rectángulo 123">
            <a:extLst>
              <a:ext uri="{FF2B5EF4-FFF2-40B4-BE49-F238E27FC236}">
                <a16:creationId xmlns:a16="http://schemas.microsoft.com/office/drawing/2014/main" id="{DB8896A3-F593-AC39-E9EA-7B2EAF9D039B}"/>
              </a:ext>
            </a:extLst>
          </p:cNvPr>
          <p:cNvSpPr/>
          <p:nvPr/>
        </p:nvSpPr>
        <p:spPr>
          <a:xfrm>
            <a:off x="12463200" y="12273072"/>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Remover pólizas e ingresar motivo</a:t>
            </a:r>
          </a:p>
        </p:txBody>
      </p:sp>
      <p:sp>
        <p:nvSpPr>
          <p:cNvPr id="125" name="CuadroTexto 124">
            <a:extLst>
              <a:ext uri="{FF2B5EF4-FFF2-40B4-BE49-F238E27FC236}">
                <a16:creationId xmlns:a16="http://schemas.microsoft.com/office/drawing/2014/main" id="{6A31A1C9-4392-3B8C-A4FC-BDD66B6F4ED4}"/>
              </a:ext>
            </a:extLst>
          </p:cNvPr>
          <p:cNvSpPr txBox="1"/>
          <p:nvPr/>
        </p:nvSpPr>
        <p:spPr>
          <a:xfrm>
            <a:off x="22059700" y="8780929"/>
            <a:ext cx="949948"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Lote</a:t>
            </a:r>
          </a:p>
        </p:txBody>
      </p:sp>
      <p:cxnSp>
        <p:nvCxnSpPr>
          <p:cNvPr id="126" name="Conector: angular 125">
            <a:extLst>
              <a:ext uri="{FF2B5EF4-FFF2-40B4-BE49-F238E27FC236}">
                <a16:creationId xmlns:a16="http://schemas.microsoft.com/office/drawing/2014/main" id="{1F268511-51DB-EF1D-3A7A-5BE533AFA483}"/>
              </a:ext>
            </a:extLst>
          </p:cNvPr>
          <p:cNvCxnSpPr>
            <a:cxnSpLocks/>
            <a:stCxn id="124" idx="1"/>
            <a:endCxn id="112" idx="2"/>
          </p:cNvCxnSpPr>
          <p:nvPr/>
        </p:nvCxnSpPr>
        <p:spPr>
          <a:xfrm rot="10800000">
            <a:off x="9456460" y="10699043"/>
            <a:ext cx="3006740" cy="2003756"/>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127" name="Conector recto de flecha 126">
            <a:extLst>
              <a:ext uri="{FF2B5EF4-FFF2-40B4-BE49-F238E27FC236}">
                <a16:creationId xmlns:a16="http://schemas.microsoft.com/office/drawing/2014/main" id="{84A6DC57-6070-2346-CAF5-CD807C9210A0}"/>
              </a:ext>
            </a:extLst>
          </p:cNvPr>
          <p:cNvCxnSpPr>
            <a:cxnSpLocks/>
          </p:cNvCxnSpPr>
          <p:nvPr/>
        </p:nvCxnSpPr>
        <p:spPr>
          <a:xfrm rot="16200000">
            <a:off x="8900391" y="1558141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28" name="Rectángulo 127">
            <a:extLst>
              <a:ext uri="{FF2B5EF4-FFF2-40B4-BE49-F238E27FC236}">
                <a16:creationId xmlns:a16="http://schemas.microsoft.com/office/drawing/2014/main" id="{AD85E5A5-8EE8-B8B3-CE65-A1CD87DAD875}"/>
              </a:ext>
            </a:extLst>
          </p:cNvPr>
          <p:cNvSpPr/>
          <p:nvPr/>
        </p:nvSpPr>
        <p:spPr>
          <a:xfrm>
            <a:off x="5717435" y="15773052"/>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Contabilidad genera la factura</a:t>
            </a:r>
          </a:p>
        </p:txBody>
      </p:sp>
      <p:pic>
        <p:nvPicPr>
          <p:cNvPr id="129" name="Imagen 128">
            <a:extLst>
              <a:ext uri="{FF2B5EF4-FFF2-40B4-BE49-F238E27FC236}">
                <a16:creationId xmlns:a16="http://schemas.microsoft.com/office/drawing/2014/main" id="{C877701F-8782-33F2-92FB-7B03179E41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04885" y="7327874"/>
            <a:ext cx="304762" cy="304762"/>
          </a:xfrm>
          <a:prstGeom prst="rect">
            <a:avLst/>
          </a:prstGeom>
        </p:spPr>
      </p:pic>
      <p:pic>
        <p:nvPicPr>
          <p:cNvPr id="130" name="Imagen 129">
            <a:extLst>
              <a:ext uri="{FF2B5EF4-FFF2-40B4-BE49-F238E27FC236}">
                <a16:creationId xmlns:a16="http://schemas.microsoft.com/office/drawing/2014/main" id="{F63B5AA1-0474-ABE7-E0D8-F1A57FDF7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81658" y="9601183"/>
            <a:ext cx="304762" cy="304762"/>
          </a:xfrm>
          <a:prstGeom prst="rect">
            <a:avLst/>
          </a:prstGeom>
        </p:spPr>
      </p:pic>
      <p:pic>
        <p:nvPicPr>
          <p:cNvPr id="131" name="Imagen 130">
            <a:extLst>
              <a:ext uri="{FF2B5EF4-FFF2-40B4-BE49-F238E27FC236}">
                <a16:creationId xmlns:a16="http://schemas.microsoft.com/office/drawing/2014/main" id="{0A58995B-21F2-3612-2AA1-C1C5798EC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9932" y="9496667"/>
            <a:ext cx="304762" cy="304762"/>
          </a:xfrm>
          <a:prstGeom prst="rect">
            <a:avLst/>
          </a:prstGeom>
        </p:spPr>
      </p:pic>
      <p:pic>
        <p:nvPicPr>
          <p:cNvPr id="132" name="Imagen 131">
            <a:extLst>
              <a:ext uri="{FF2B5EF4-FFF2-40B4-BE49-F238E27FC236}">
                <a16:creationId xmlns:a16="http://schemas.microsoft.com/office/drawing/2014/main" id="{467F7A19-78CD-7F38-55DC-1F407813D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0462" y="15420875"/>
            <a:ext cx="304762" cy="304762"/>
          </a:xfrm>
          <a:prstGeom prst="rect">
            <a:avLst/>
          </a:prstGeom>
        </p:spPr>
      </p:pic>
      <p:pic>
        <p:nvPicPr>
          <p:cNvPr id="133" name="Imagen 132">
            <a:extLst>
              <a:ext uri="{FF2B5EF4-FFF2-40B4-BE49-F238E27FC236}">
                <a16:creationId xmlns:a16="http://schemas.microsoft.com/office/drawing/2014/main" id="{EB72AA8E-000C-07E5-1C9C-4C02F0885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10714" y="15416867"/>
            <a:ext cx="304762" cy="304762"/>
          </a:xfrm>
          <a:prstGeom prst="rect">
            <a:avLst/>
          </a:prstGeom>
        </p:spPr>
      </p:pic>
      <p:pic>
        <p:nvPicPr>
          <p:cNvPr id="134" name="Imagen 133">
            <a:extLst>
              <a:ext uri="{FF2B5EF4-FFF2-40B4-BE49-F238E27FC236}">
                <a16:creationId xmlns:a16="http://schemas.microsoft.com/office/drawing/2014/main" id="{535F0EF3-10DC-CEDF-5F09-742C9FAB6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1771" y="15420875"/>
            <a:ext cx="304762" cy="304762"/>
          </a:xfrm>
          <a:prstGeom prst="rect">
            <a:avLst/>
          </a:prstGeom>
        </p:spPr>
      </p:pic>
      <p:sp>
        <p:nvSpPr>
          <p:cNvPr id="135" name="Rectángulo 134">
            <a:extLst>
              <a:ext uri="{FF2B5EF4-FFF2-40B4-BE49-F238E27FC236}">
                <a16:creationId xmlns:a16="http://schemas.microsoft.com/office/drawing/2014/main" id="{F45EBC33-7CF9-8A75-FA4A-F5DED5EFA51D}"/>
              </a:ext>
            </a:extLst>
          </p:cNvPr>
          <p:cNvSpPr/>
          <p:nvPr/>
        </p:nvSpPr>
        <p:spPr>
          <a:xfrm>
            <a:off x="17227336" y="15773052"/>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importa el archivo de comisiones</a:t>
            </a:r>
          </a:p>
        </p:txBody>
      </p:sp>
      <p:pic>
        <p:nvPicPr>
          <p:cNvPr id="136" name="Imagen 135">
            <a:extLst>
              <a:ext uri="{FF2B5EF4-FFF2-40B4-BE49-F238E27FC236}">
                <a16:creationId xmlns:a16="http://schemas.microsoft.com/office/drawing/2014/main" id="{42F26BCB-8979-FAE5-DDE2-7F9294464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8097" y="15391020"/>
            <a:ext cx="304762" cy="304762"/>
          </a:xfrm>
          <a:prstGeom prst="rect">
            <a:avLst/>
          </a:prstGeom>
        </p:spPr>
      </p:pic>
      <p:sp>
        <p:nvSpPr>
          <p:cNvPr id="137" name="CuadroTexto 136">
            <a:extLst>
              <a:ext uri="{FF2B5EF4-FFF2-40B4-BE49-F238E27FC236}">
                <a16:creationId xmlns:a16="http://schemas.microsoft.com/office/drawing/2014/main" id="{D3551495-BFFD-E24F-4F7B-154F69F4FBCB}"/>
              </a:ext>
            </a:extLst>
          </p:cNvPr>
          <p:cNvSpPr txBox="1"/>
          <p:nvPr/>
        </p:nvSpPr>
        <p:spPr>
          <a:xfrm>
            <a:off x="20353078" y="12376202"/>
            <a:ext cx="5313139" cy="369332"/>
          </a:xfrm>
          <a:prstGeom prst="rect">
            <a:avLst/>
          </a:prstGeom>
          <a:solidFill>
            <a:srgbClr val="F2E0FF"/>
          </a:solidFill>
          <a:effectLst>
            <a:outerShdw blurRad="50800" dist="38100" dir="2700000" algn="tl" rotWithShape="0">
              <a:prstClr val="black">
                <a:alpha val="40000"/>
              </a:prstClr>
            </a:outerShdw>
          </a:effectLst>
        </p:spPr>
        <p:txBody>
          <a:bodyPr wrap="square" rtlCol="0">
            <a:spAutoFit/>
          </a:bodyPr>
          <a:lstStyle/>
          <a:p>
            <a:r>
              <a:rPr lang="es-MX">
                <a:solidFill>
                  <a:prstClr val="black"/>
                </a:solidFill>
                <a:latin typeface="Calibri" panose="020F0502020204030204"/>
              </a:rPr>
              <a:t>Comision = Comisión de  Gastos de expedición + iva</a:t>
            </a:r>
          </a:p>
        </p:txBody>
      </p:sp>
      <p:cxnSp>
        <p:nvCxnSpPr>
          <p:cNvPr id="138" name="Conector recto de flecha 137">
            <a:extLst>
              <a:ext uri="{FF2B5EF4-FFF2-40B4-BE49-F238E27FC236}">
                <a16:creationId xmlns:a16="http://schemas.microsoft.com/office/drawing/2014/main" id="{A4824ED4-78CB-B408-9B0F-31BE20805CEE}"/>
              </a:ext>
            </a:extLst>
          </p:cNvPr>
          <p:cNvCxnSpPr>
            <a:cxnSpLocks/>
          </p:cNvCxnSpPr>
          <p:nvPr/>
        </p:nvCxnSpPr>
        <p:spPr>
          <a:xfrm rot="16200000">
            <a:off x="12140393" y="7673202"/>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39" name="Conector recto de flecha 138">
            <a:extLst>
              <a:ext uri="{FF2B5EF4-FFF2-40B4-BE49-F238E27FC236}">
                <a16:creationId xmlns:a16="http://schemas.microsoft.com/office/drawing/2014/main" id="{0A0D423B-CA88-64C7-59CF-2DDC553F1FF3}"/>
              </a:ext>
            </a:extLst>
          </p:cNvPr>
          <p:cNvCxnSpPr>
            <a:cxnSpLocks/>
          </p:cNvCxnSpPr>
          <p:nvPr/>
        </p:nvCxnSpPr>
        <p:spPr>
          <a:xfrm rot="16200000">
            <a:off x="15943671" y="7621027"/>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40" name="Conector recto de flecha 139">
            <a:extLst>
              <a:ext uri="{FF2B5EF4-FFF2-40B4-BE49-F238E27FC236}">
                <a16:creationId xmlns:a16="http://schemas.microsoft.com/office/drawing/2014/main" id="{82EB9848-D8CE-0961-B7DA-C06E09CF3FEF}"/>
              </a:ext>
            </a:extLst>
          </p:cNvPr>
          <p:cNvCxnSpPr>
            <a:cxnSpLocks/>
          </p:cNvCxnSpPr>
          <p:nvPr/>
        </p:nvCxnSpPr>
        <p:spPr>
          <a:xfrm rot="16200000">
            <a:off x="19803143" y="7583119"/>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41" name="Conector recto de flecha 140">
            <a:extLst>
              <a:ext uri="{FF2B5EF4-FFF2-40B4-BE49-F238E27FC236}">
                <a16:creationId xmlns:a16="http://schemas.microsoft.com/office/drawing/2014/main" id="{E2539623-B909-B692-097C-25674C9D10C0}"/>
              </a:ext>
            </a:extLst>
          </p:cNvPr>
          <p:cNvCxnSpPr>
            <a:cxnSpLocks/>
          </p:cNvCxnSpPr>
          <p:nvPr/>
        </p:nvCxnSpPr>
        <p:spPr>
          <a:xfrm rot="16200000">
            <a:off x="16568777" y="15549962"/>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42" name="Conector recto de flecha 141">
            <a:extLst>
              <a:ext uri="{FF2B5EF4-FFF2-40B4-BE49-F238E27FC236}">
                <a16:creationId xmlns:a16="http://schemas.microsoft.com/office/drawing/2014/main" id="{CAD84BD5-E992-E29E-C3A2-FBB94D65BDA6}"/>
              </a:ext>
            </a:extLst>
          </p:cNvPr>
          <p:cNvCxnSpPr>
            <a:cxnSpLocks/>
          </p:cNvCxnSpPr>
          <p:nvPr/>
        </p:nvCxnSpPr>
        <p:spPr>
          <a:xfrm rot="16200000">
            <a:off x="20415464" y="1557109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6" name="CuadroTexto 5">
            <a:extLst>
              <a:ext uri="{FF2B5EF4-FFF2-40B4-BE49-F238E27FC236}">
                <a16:creationId xmlns:a16="http://schemas.microsoft.com/office/drawing/2014/main" id="{FCB163CD-245A-FF52-680D-6E53BDE8A1B1}"/>
              </a:ext>
            </a:extLst>
          </p:cNvPr>
          <p:cNvSpPr txBox="1"/>
          <p:nvPr/>
        </p:nvSpPr>
        <p:spPr>
          <a:xfrm>
            <a:off x="9348082" y="15082007"/>
            <a:ext cx="2065193"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prstClr val="black"/>
                </a:solidFill>
                <a:effectLst/>
                <a:uLnTx/>
                <a:uFillTx/>
                <a:latin typeface="Calibri" panose="020F0502020204030204"/>
              </a:rPr>
              <a:t>Subir evidencia</a:t>
            </a:r>
          </a:p>
        </p:txBody>
      </p:sp>
    </p:spTree>
    <p:extLst>
      <p:ext uri="{BB962C8B-B14F-4D97-AF65-F5344CB8AC3E}">
        <p14:creationId xmlns:p14="http://schemas.microsoft.com/office/powerpoint/2010/main" val="269894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RF64 – Seguro Comision Pagada</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6" name="CuadroTexto 5">
            <a:extLst>
              <a:ext uri="{FF2B5EF4-FFF2-40B4-BE49-F238E27FC236}">
                <a16:creationId xmlns:a16="http://schemas.microsoft.com/office/drawing/2014/main" id="{976D998F-CB8D-6C61-F0E0-795C6A9F8FAA}"/>
              </a:ext>
            </a:extLst>
          </p:cNvPr>
          <p:cNvSpPr txBox="1"/>
          <p:nvPr/>
        </p:nvSpPr>
        <p:spPr>
          <a:xfrm>
            <a:off x="7287035" y="1509545"/>
            <a:ext cx="15306818" cy="4769447"/>
          </a:xfrm>
          <a:prstGeom prst="rect">
            <a:avLst/>
          </a:prstGeom>
          <a:noFill/>
        </p:spPr>
        <p:txBody>
          <a:bodyPr wrap="square">
            <a:spAutoFit/>
          </a:bodyPr>
          <a:lstStyle/>
          <a:p>
            <a:r>
              <a:rPr lang="es-MX" sz="2338" dirty="0"/>
              <a:t>En este listado se encontrarán todos los vehículos que tengan pagado en true, pendiente comision en true y comision pagada en false.</a:t>
            </a:r>
          </a:p>
          <a:p>
            <a:endParaRPr lang="es-MX" sz="2338" dirty="0"/>
          </a:p>
          <a:p>
            <a:r>
              <a:rPr lang="es-MX" sz="2338" dirty="0"/>
              <a:t>El listado incluirá el VIN, Marca, Modelo, Año, No Contrato/Utilitario/No. Solicitud, Aseguradora, Uso de unidad, fecha de inicio, Precio y Folio de Pendiente de Pago, este listado se considerará los vehículos de seguro final,  en renovación y utilitario, estará ordenado del más antiguo al más reciente.</a:t>
            </a:r>
          </a:p>
          <a:p>
            <a:endParaRPr lang="es-MX" sz="2338" dirty="0"/>
          </a:p>
          <a:p>
            <a:r>
              <a:rPr lang="es-MX" sz="2338" dirty="0"/>
              <a:t>Considerando filtrado por Aseguradora, Uso de Unidad y un rango de fecha, adicional a esto se tendrá que incluir un botón “Comisiones Pagadas”.</a:t>
            </a:r>
          </a:p>
          <a:p>
            <a:endParaRPr lang="es-MX" sz="2338" dirty="0"/>
          </a:p>
          <a:p>
            <a:r>
              <a:rPr lang="es-MX" sz="2338" dirty="0"/>
              <a:t>Esta opción permitirá al usuario subir un archivo de Excel con todos los vehículos cuyo seguro ha sido pagado y sin comision pagado en true</a:t>
            </a:r>
          </a:p>
        </p:txBody>
      </p:sp>
      <p:sp>
        <p:nvSpPr>
          <p:cNvPr id="11" name="CuadroTexto 10">
            <a:extLst>
              <a:ext uri="{FF2B5EF4-FFF2-40B4-BE49-F238E27FC236}">
                <a16:creationId xmlns:a16="http://schemas.microsoft.com/office/drawing/2014/main" id="{3B849C74-80CA-97A8-C704-FE4E3ACA2C97}"/>
              </a:ext>
            </a:extLst>
          </p:cNvPr>
          <p:cNvSpPr txBox="1"/>
          <p:nvPr/>
        </p:nvSpPr>
        <p:spPr>
          <a:xfrm>
            <a:off x="7484197" y="12494459"/>
            <a:ext cx="15306818" cy="2970557"/>
          </a:xfrm>
          <a:prstGeom prst="rect">
            <a:avLst/>
          </a:prstGeom>
          <a:noFill/>
        </p:spPr>
        <p:txBody>
          <a:bodyPr wrap="square">
            <a:spAutoFit/>
          </a:bodyPr>
          <a:lstStyle/>
          <a:p>
            <a:r>
              <a:rPr lang="es-MX" sz="2338" dirty="0"/>
              <a:t>El usuario subirá un archivo con una estructura definitiva la cual se almacenará en una tabla temporal y se compara con los registros que se encuentran en Pago de comision en true. Si hay registros en el archivo de Excel que no están en pendiente se ignorarán, pero se tendrán que almacenar en el log y los registros afectado pasarán a pendiente de comision  en false y comision pagada en true.</a:t>
            </a:r>
          </a:p>
          <a:p>
            <a:endParaRPr lang="es-MX" sz="2338" dirty="0"/>
          </a:p>
          <a:p>
            <a:r>
              <a:rPr lang="es-MX" sz="2338" dirty="0"/>
              <a:t>Una vez procesada la información mostrar un detalle de los registros afectados, el monto y la cantidad de vehículos afectados.</a:t>
            </a:r>
          </a:p>
        </p:txBody>
      </p:sp>
      <p:pic>
        <p:nvPicPr>
          <p:cNvPr id="8" name="Imagen 7">
            <a:extLst>
              <a:ext uri="{FF2B5EF4-FFF2-40B4-BE49-F238E27FC236}">
                <a16:creationId xmlns:a16="http://schemas.microsoft.com/office/drawing/2014/main" id="{80FFE9F6-4A4B-C2C8-8D6D-73EC815E1E3D}"/>
              </a:ext>
            </a:extLst>
          </p:cNvPr>
          <p:cNvPicPr>
            <a:picLocks noChangeAspect="1"/>
          </p:cNvPicPr>
          <p:nvPr/>
        </p:nvPicPr>
        <p:blipFill>
          <a:blip r:embed="rId4"/>
          <a:stretch>
            <a:fillRect/>
          </a:stretch>
        </p:blipFill>
        <p:spPr>
          <a:xfrm>
            <a:off x="6678589" y="6325031"/>
            <a:ext cx="16523710" cy="6169428"/>
          </a:xfrm>
          <a:prstGeom prst="rect">
            <a:avLst/>
          </a:prstGeom>
        </p:spPr>
      </p:pic>
    </p:spTree>
    <p:extLst>
      <p:ext uri="{BB962C8B-B14F-4D97-AF65-F5344CB8AC3E}">
        <p14:creationId xmlns:p14="http://schemas.microsoft.com/office/powerpoint/2010/main" val="346192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RF66 – Cobro de Comisiones </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6" name="CuadroTexto 5">
            <a:extLst>
              <a:ext uri="{FF2B5EF4-FFF2-40B4-BE49-F238E27FC236}">
                <a16:creationId xmlns:a16="http://schemas.microsoft.com/office/drawing/2014/main" id="{1BE0CB7F-5B64-996E-2F9D-18D1B04C627D}"/>
              </a:ext>
            </a:extLst>
          </p:cNvPr>
          <p:cNvSpPr txBox="1"/>
          <p:nvPr/>
        </p:nvSpPr>
        <p:spPr>
          <a:xfrm>
            <a:off x="7287035" y="1444407"/>
            <a:ext cx="15306818" cy="1891223"/>
          </a:xfrm>
          <a:prstGeom prst="rect">
            <a:avLst/>
          </a:prstGeom>
          <a:noFill/>
        </p:spPr>
        <p:txBody>
          <a:bodyPr wrap="square">
            <a:spAutoFit/>
          </a:bodyPr>
          <a:lstStyle/>
          <a:p>
            <a:r>
              <a:rPr lang="es-MX" sz="2338" dirty="0"/>
              <a:t>Al entregar la unidad se comienza con el proceso de pago de comisiones, para la realización de esto se requiere ciertas configuraciones. En la funcionalidad de tablas secundarias se tendrá que realizar lo siguiente:</a:t>
            </a:r>
          </a:p>
          <a:p>
            <a:pPr marL="364486" indent="-364486">
              <a:buFont typeface="Wingdings" panose="05000000000000000000" pitchFamily="2" charset="2"/>
              <a:buChar char="§"/>
            </a:pPr>
            <a:r>
              <a:rPr lang="es-MX" sz="2338" dirty="0"/>
              <a:t>Incluir la tabla clasificación de Vendedor, Procedencia de Cliente y Sucursal Vendedor</a:t>
            </a:r>
          </a:p>
          <a:p>
            <a:pPr marL="364486" indent="-364486">
              <a:buFont typeface="Wingdings" panose="05000000000000000000" pitchFamily="2" charset="2"/>
              <a:buChar char="§"/>
            </a:pPr>
            <a:r>
              <a:rPr lang="es-MX" sz="2338" dirty="0"/>
              <a:t>Modificación en la tabla del socio comercial </a:t>
            </a:r>
          </a:p>
        </p:txBody>
      </p:sp>
      <p:sp>
        <p:nvSpPr>
          <p:cNvPr id="9" name="CuadroTexto 8">
            <a:extLst>
              <a:ext uri="{FF2B5EF4-FFF2-40B4-BE49-F238E27FC236}">
                <a16:creationId xmlns:a16="http://schemas.microsoft.com/office/drawing/2014/main" id="{F6299632-D612-27C3-EB7E-B45D5FEEA7CC}"/>
              </a:ext>
            </a:extLst>
          </p:cNvPr>
          <p:cNvSpPr txBox="1"/>
          <p:nvPr/>
        </p:nvSpPr>
        <p:spPr>
          <a:xfrm>
            <a:off x="7195706" y="7656611"/>
            <a:ext cx="15306818" cy="811889"/>
          </a:xfrm>
          <a:prstGeom prst="rect">
            <a:avLst/>
          </a:prstGeom>
          <a:noFill/>
        </p:spPr>
        <p:txBody>
          <a:bodyPr wrap="square">
            <a:spAutoFit/>
          </a:bodyPr>
          <a:lstStyle/>
          <a:p>
            <a:r>
              <a:rPr lang="es-MX" sz="2338" dirty="0"/>
              <a:t>Al tener configurado la información anterior se comenzará con la configuración de las reglas de negocio a utilizarse para la tabulación de las comisiones.</a:t>
            </a:r>
          </a:p>
        </p:txBody>
      </p:sp>
      <p:pic>
        <p:nvPicPr>
          <p:cNvPr id="11" name="Imagen 10">
            <a:extLst>
              <a:ext uri="{FF2B5EF4-FFF2-40B4-BE49-F238E27FC236}">
                <a16:creationId xmlns:a16="http://schemas.microsoft.com/office/drawing/2014/main" id="{F0E67445-1A32-9B58-54BD-A0435745251E}"/>
              </a:ext>
            </a:extLst>
          </p:cNvPr>
          <p:cNvPicPr>
            <a:picLocks noChangeAspect="1"/>
          </p:cNvPicPr>
          <p:nvPr/>
        </p:nvPicPr>
        <p:blipFill>
          <a:blip r:embed="rId4"/>
          <a:stretch>
            <a:fillRect/>
          </a:stretch>
        </p:blipFill>
        <p:spPr>
          <a:xfrm>
            <a:off x="7430550" y="3400768"/>
            <a:ext cx="6171913" cy="4134750"/>
          </a:xfrm>
          <a:prstGeom prst="rect">
            <a:avLst/>
          </a:prstGeom>
        </p:spPr>
      </p:pic>
      <p:pic>
        <p:nvPicPr>
          <p:cNvPr id="13" name="Imagen 12">
            <a:extLst>
              <a:ext uri="{FF2B5EF4-FFF2-40B4-BE49-F238E27FC236}">
                <a16:creationId xmlns:a16="http://schemas.microsoft.com/office/drawing/2014/main" id="{2C9E56B1-2B0F-626A-4788-9B34C51D2974}"/>
              </a:ext>
            </a:extLst>
          </p:cNvPr>
          <p:cNvPicPr>
            <a:picLocks noChangeAspect="1"/>
          </p:cNvPicPr>
          <p:nvPr/>
        </p:nvPicPr>
        <p:blipFill>
          <a:blip r:embed="rId5"/>
          <a:stretch>
            <a:fillRect/>
          </a:stretch>
        </p:blipFill>
        <p:spPr>
          <a:xfrm>
            <a:off x="7430550" y="8915878"/>
            <a:ext cx="2969346" cy="3298286"/>
          </a:xfrm>
          <a:prstGeom prst="rect">
            <a:avLst/>
          </a:prstGeom>
        </p:spPr>
      </p:pic>
      <p:graphicFrame>
        <p:nvGraphicFramePr>
          <p:cNvPr id="14" name="Tabla 14">
            <a:extLst>
              <a:ext uri="{FF2B5EF4-FFF2-40B4-BE49-F238E27FC236}">
                <a16:creationId xmlns:a16="http://schemas.microsoft.com/office/drawing/2014/main" id="{65CDB005-2FE9-0FF1-CC90-B456A26C33CD}"/>
              </a:ext>
            </a:extLst>
          </p:cNvPr>
          <p:cNvGraphicFramePr>
            <a:graphicFrameLocks noGrp="1"/>
          </p:cNvGraphicFramePr>
          <p:nvPr/>
        </p:nvGraphicFramePr>
        <p:xfrm>
          <a:off x="7287034" y="13099511"/>
          <a:ext cx="15071977" cy="2591955"/>
        </p:xfrm>
        <a:graphic>
          <a:graphicData uri="http://schemas.openxmlformats.org/drawingml/2006/table">
            <a:tbl>
              <a:tblPr firstRow="1" bandRow="1">
                <a:tableStyleId>{5940675A-B579-460E-94D1-54222C63F5DA}</a:tableStyleId>
              </a:tblPr>
              <a:tblGrid>
                <a:gridCol w="2041509">
                  <a:extLst>
                    <a:ext uri="{9D8B030D-6E8A-4147-A177-3AD203B41FA5}">
                      <a16:colId xmlns:a16="http://schemas.microsoft.com/office/drawing/2014/main" val="665944211"/>
                    </a:ext>
                  </a:extLst>
                </a:gridCol>
                <a:gridCol w="1726486">
                  <a:extLst>
                    <a:ext uri="{9D8B030D-6E8A-4147-A177-3AD203B41FA5}">
                      <a16:colId xmlns:a16="http://schemas.microsoft.com/office/drawing/2014/main" val="3593588711"/>
                    </a:ext>
                  </a:extLst>
                </a:gridCol>
                <a:gridCol w="1883997">
                  <a:extLst>
                    <a:ext uri="{9D8B030D-6E8A-4147-A177-3AD203B41FA5}">
                      <a16:colId xmlns:a16="http://schemas.microsoft.com/office/drawing/2014/main" val="4205486220"/>
                    </a:ext>
                  </a:extLst>
                </a:gridCol>
                <a:gridCol w="1883997">
                  <a:extLst>
                    <a:ext uri="{9D8B030D-6E8A-4147-A177-3AD203B41FA5}">
                      <a16:colId xmlns:a16="http://schemas.microsoft.com/office/drawing/2014/main" val="1708493446"/>
                    </a:ext>
                  </a:extLst>
                </a:gridCol>
                <a:gridCol w="1883997">
                  <a:extLst>
                    <a:ext uri="{9D8B030D-6E8A-4147-A177-3AD203B41FA5}">
                      <a16:colId xmlns:a16="http://schemas.microsoft.com/office/drawing/2014/main" val="1654521830"/>
                    </a:ext>
                  </a:extLst>
                </a:gridCol>
                <a:gridCol w="1883997">
                  <a:extLst>
                    <a:ext uri="{9D8B030D-6E8A-4147-A177-3AD203B41FA5}">
                      <a16:colId xmlns:a16="http://schemas.microsoft.com/office/drawing/2014/main" val="2136277929"/>
                    </a:ext>
                  </a:extLst>
                </a:gridCol>
                <a:gridCol w="1883997">
                  <a:extLst>
                    <a:ext uri="{9D8B030D-6E8A-4147-A177-3AD203B41FA5}">
                      <a16:colId xmlns:a16="http://schemas.microsoft.com/office/drawing/2014/main" val="381134463"/>
                    </a:ext>
                  </a:extLst>
                </a:gridCol>
                <a:gridCol w="1883997">
                  <a:extLst>
                    <a:ext uri="{9D8B030D-6E8A-4147-A177-3AD203B41FA5}">
                      <a16:colId xmlns:a16="http://schemas.microsoft.com/office/drawing/2014/main" val="3015325012"/>
                    </a:ext>
                  </a:extLst>
                </a:gridCol>
              </a:tblGrid>
              <a:tr h="971983">
                <a:tc>
                  <a:txBody>
                    <a:bodyPr/>
                    <a:lstStyle/>
                    <a:p>
                      <a:r>
                        <a:rPr lang="es-MX" sz="1700" dirty="0"/>
                        <a:t>Tipo de compra</a:t>
                      </a:r>
                    </a:p>
                  </a:txBody>
                  <a:tcPr marL="194397" marR="194397" marT="97198" marB="97198"/>
                </a:tc>
                <a:tc>
                  <a:txBody>
                    <a:bodyPr/>
                    <a:lstStyle/>
                    <a:p>
                      <a:r>
                        <a:rPr lang="es-MX" sz="1700" dirty="0"/>
                        <a:t>Procedencia Cliente</a:t>
                      </a:r>
                    </a:p>
                  </a:txBody>
                  <a:tcPr marL="194397" marR="194397" marT="97198" marB="97198"/>
                </a:tc>
                <a:tc>
                  <a:txBody>
                    <a:bodyPr/>
                    <a:lstStyle/>
                    <a:p>
                      <a:r>
                        <a:rPr lang="es-MX" sz="1700" dirty="0"/>
                        <a:t>Comision Total (%)</a:t>
                      </a:r>
                    </a:p>
                  </a:txBody>
                  <a:tcPr marL="194397" marR="194397" marT="97198" marB="97198"/>
                </a:tc>
                <a:tc>
                  <a:txBody>
                    <a:bodyPr/>
                    <a:lstStyle/>
                    <a:p>
                      <a:r>
                        <a:rPr lang="es-MX" sz="1700" dirty="0"/>
                        <a:t>Comision Vendedor (%)</a:t>
                      </a:r>
                    </a:p>
                  </a:txBody>
                  <a:tcPr marL="194397" marR="194397" marT="97198" marB="97198"/>
                </a:tc>
                <a:tc>
                  <a:txBody>
                    <a:bodyPr/>
                    <a:lstStyle/>
                    <a:p>
                      <a:r>
                        <a:rPr lang="es-MX" sz="1700" dirty="0"/>
                        <a:t>Comision empresa (%)</a:t>
                      </a:r>
                    </a:p>
                  </a:txBody>
                  <a:tcPr marL="194397" marR="194397" marT="97198" marB="97198"/>
                </a:tc>
                <a:tc>
                  <a:txBody>
                    <a:bodyPr/>
                    <a:lstStyle/>
                    <a:p>
                      <a:r>
                        <a:rPr lang="es-MX" sz="1700" dirty="0"/>
                        <a:t>Comision externa (%)</a:t>
                      </a:r>
                    </a:p>
                  </a:txBody>
                  <a:tcPr marL="194397" marR="194397" marT="97198" marB="97198"/>
                </a:tc>
                <a:tc>
                  <a:txBody>
                    <a:bodyPr/>
                    <a:lstStyle/>
                    <a:p>
                      <a:r>
                        <a:rPr lang="es-MX" sz="1700" dirty="0"/>
                        <a:t>Cuota (%)</a:t>
                      </a:r>
                    </a:p>
                  </a:txBody>
                  <a:tcPr marL="194397" marR="194397" marT="97198" marB="97198"/>
                </a:tc>
                <a:tc>
                  <a:txBody>
                    <a:bodyPr/>
                    <a:lstStyle/>
                    <a:p>
                      <a:r>
                        <a:rPr lang="es-MX" sz="1700" dirty="0"/>
                        <a:t>Comision Venta ($)</a:t>
                      </a:r>
                    </a:p>
                  </a:txBody>
                  <a:tcPr marL="194397" marR="194397" marT="97198" marB="97198"/>
                </a:tc>
                <a:extLst>
                  <a:ext uri="{0D108BD9-81ED-4DB2-BD59-A6C34878D82A}">
                    <a16:rowId xmlns:a16="http://schemas.microsoft.com/office/drawing/2014/main" val="2023129963"/>
                  </a:ext>
                </a:extLst>
              </a:tr>
              <a:tr h="453592">
                <a:tc>
                  <a:txBody>
                    <a:bodyPr/>
                    <a:lstStyle/>
                    <a:p>
                      <a:r>
                        <a:rPr lang="es-MX" sz="1700" dirty="0"/>
                        <a:t>Consignación</a:t>
                      </a:r>
                    </a:p>
                  </a:txBody>
                  <a:tcPr marL="194397" marR="194397" marT="97198" marB="97198"/>
                </a:tc>
                <a:tc>
                  <a:txBody>
                    <a:bodyPr/>
                    <a:lstStyle/>
                    <a:p>
                      <a:r>
                        <a:rPr lang="es-MX" sz="1700" dirty="0"/>
                        <a:t>Interna</a:t>
                      </a:r>
                    </a:p>
                  </a:txBody>
                  <a:tcPr marL="194397" marR="194397" marT="97198" marB="97198"/>
                </a:tc>
                <a:tc>
                  <a:txBody>
                    <a:bodyPr/>
                    <a:lstStyle/>
                    <a:p>
                      <a:r>
                        <a:rPr lang="es-MX" sz="1700" dirty="0"/>
                        <a:t>6</a:t>
                      </a:r>
                    </a:p>
                  </a:txBody>
                  <a:tcPr marL="194397" marR="194397" marT="97198" marB="97198"/>
                </a:tc>
                <a:tc>
                  <a:txBody>
                    <a:bodyPr/>
                    <a:lstStyle/>
                    <a:p>
                      <a:r>
                        <a:rPr lang="es-MX" sz="1700" dirty="0"/>
                        <a:t>0</a:t>
                      </a:r>
                    </a:p>
                  </a:txBody>
                  <a:tcPr marL="194397" marR="194397" marT="97198" marB="97198"/>
                </a:tc>
                <a:tc>
                  <a:txBody>
                    <a:bodyPr/>
                    <a:lstStyle/>
                    <a:p>
                      <a:r>
                        <a:rPr lang="es-MX" sz="1700" dirty="0"/>
                        <a:t>6</a:t>
                      </a:r>
                    </a:p>
                  </a:txBody>
                  <a:tcPr marL="194397" marR="194397" marT="97198" marB="97198"/>
                </a:tc>
                <a:tc>
                  <a:txBody>
                    <a:bodyPr/>
                    <a:lstStyle/>
                    <a:p>
                      <a:r>
                        <a:rPr lang="es-MX" sz="1700" dirty="0"/>
                        <a:t>0</a:t>
                      </a:r>
                    </a:p>
                  </a:txBody>
                  <a:tcPr marL="194397" marR="194397" marT="97198" marB="97198"/>
                </a:tc>
                <a:tc>
                  <a:txBody>
                    <a:bodyPr/>
                    <a:lstStyle/>
                    <a:p>
                      <a:r>
                        <a:rPr lang="es-MX" sz="1700" dirty="0"/>
                        <a:t>2</a:t>
                      </a:r>
                    </a:p>
                  </a:txBody>
                  <a:tcPr marL="194397" marR="194397" marT="97198" marB="97198"/>
                </a:tc>
                <a:tc>
                  <a:txBody>
                    <a:bodyPr/>
                    <a:lstStyle/>
                    <a:p>
                      <a:r>
                        <a:rPr lang="es-MX" sz="1700" dirty="0"/>
                        <a:t>0</a:t>
                      </a:r>
                    </a:p>
                  </a:txBody>
                  <a:tcPr marL="194397" marR="194397" marT="97198" marB="97198"/>
                </a:tc>
                <a:extLst>
                  <a:ext uri="{0D108BD9-81ED-4DB2-BD59-A6C34878D82A}">
                    <a16:rowId xmlns:a16="http://schemas.microsoft.com/office/drawing/2014/main" val="951603100"/>
                  </a:ext>
                </a:extLst>
              </a:tr>
              <a:tr h="453592">
                <a:tc>
                  <a:txBody>
                    <a:bodyPr/>
                    <a:lstStyle/>
                    <a:p>
                      <a:r>
                        <a:rPr lang="es-MX" sz="1700" dirty="0"/>
                        <a:t>Inventario</a:t>
                      </a:r>
                    </a:p>
                  </a:txBody>
                  <a:tcPr marL="194397" marR="194397" marT="97198" marB="97198"/>
                </a:tc>
                <a:tc>
                  <a:txBody>
                    <a:bodyPr/>
                    <a:lstStyle/>
                    <a:p>
                      <a:r>
                        <a:rPr lang="es-MX" sz="1700" dirty="0"/>
                        <a:t>Interna</a:t>
                      </a:r>
                    </a:p>
                  </a:txBody>
                  <a:tcPr marL="194397" marR="194397" marT="97198" marB="97198"/>
                </a:tc>
                <a:tc>
                  <a:txBody>
                    <a:bodyPr/>
                    <a:lstStyle/>
                    <a:p>
                      <a:r>
                        <a:rPr lang="es-MX" sz="1700" dirty="0"/>
                        <a:t>6</a:t>
                      </a:r>
                    </a:p>
                  </a:txBody>
                  <a:tcPr marL="194397" marR="194397" marT="97198" marB="97198"/>
                </a:tc>
                <a:tc>
                  <a:txBody>
                    <a:bodyPr/>
                    <a:lstStyle/>
                    <a:p>
                      <a:r>
                        <a:rPr lang="es-MX" sz="1700" dirty="0"/>
                        <a:t>0</a:t>
                      </a:r>
                    </a:p>
                  </a:txBody>
                  <a:tcPr marL="194397" marR="194397" marT="97198" marB="97198"/>
                </a:tc>
                <a:tc>
                  <a:txBody>
                    <a:bodyPr/>
                    <a:lstStyle/>
                    <a:p>
                      <a:r>
                        <a:rPr lang="es-MX" sz="1700" dirty="0"/>
                        <a:t>6</a:t>
                      </a:r>
                    </a:p>
                  </a:txBody>
                  <a:tcPr marL="194397" marR="194397" marT="97198" marB="97198"/>
                </a:tc>
                <a:tc>
                  <a:txBody>
                    <a:bodyPr/>
                    <a:lstStyle/>
                    <a:p>
                      <a:r>
                        <a:rPr lang="es-MX" sz="1700" dirty="0"/>
                        <a:t>0</a:t>
                      </a:r>
                    </a:p>
                  </a:txBody>
                  <a:tcPr marL="194397" marR="194397" marT="97198" marB="97198"/>
                </a:tc>
                <a:tc>
                  <a:txBody>
                    <a:bodyPr/>
                    <a:lstStyle/>
                    <a:p>
                      <a:r>
                        <a:rPr lang="es-MX" sz="1700" dirty="0"/>
                        <a:t>0</a:t>
                      </a:r>
                    </a:p>
                  </a:txBody>
                  <a:tcPr marL="194397" marR="194397" marT="97198" marB="97198"/>
                </a:tc>
                <a:tc>
                  <a:txBody>
                    <a:bodyPr/>
                    <a:lstStyle/>
                    <a:p>
                      <a:r>
                        <a:rPr lang="es-MX" sz="1700" dirty="0"/>
                        <a:t>0</a:t>
                      </a:r>
                    </a:p>
                  </a:txBody>
                  <a:tcPr marL="194397" marR="194397" marT="97198" marB="97198"/>
                </a:tc>
                <a:extLst>
                  <a:ext uri="{0D108BD9-81ED-4DB2-BD59-A6C34878D82A}">
                    <a16:rowId xmlns:a16="http://schemas.microsoft.com/office/drawing/2014/main" val="1151792263"/>
                  </a:ext>
                </a:extLst>
              </a:tr>
              <a:tr h="712788">
                <a:tc>
                  <a:txBody>
                    <a:bodyPr/>
                    <a:lstStyle/>
                    <a:p>
                      <a:r>
                        <a:rPr lang="es-MX" sz="1700" dirty="0"/>
                        <a:t>Socio Comercial</a:t>
                      </a:r>
                    </a:p>
                  </a:txBody>
                  <a:tcPr marL="194397" marR="194397" marT="97198" marB="97198"/>
                </a:tc>
                <a:tc>
                  <a:txBody>
                    <a:bodyPr/>
                    <a:lstStyle/>
                    <a:p>
                      <a:r>
                        <a:rPr lang="es-MX" sz="1700" dirty="0"/>
                        <a:t>Interna</a:t>
                      </a:r>
                    </a:p>
                  </a:txBody>
                  <a:tcPr marL="194397" marR="194397" marT="97198" marB="97198"/>
                </a:tc>
                <a:tc>
                  <a:txBody>
                    <a:bodyPr/>
                    <a:lstStyle/>
                    <a:p>
                      <a:r>
                        <a:rPr lang="es-MX" sz="1700" dirty="0"/>
                        <a:t>6</a:t>
                      </a:r>
                    </a:p>
                  </a:txBody>
                  <a:tcPr marL="194397" marR="194397" marT="97198" marB="97198"/>
                </a:tc>
                <a:tc>
                  <a:txBody>
                    <a:bodyPr/>
                    <a:lstStyle/>
                    <a:p>
                      <a:r>
                        <a:rPr lang="es-MX" sz="1700" dirty="0"/>
                        <a:t>1</a:t>
                      </a:r>
                    </a:p>
                  </a:txBody>
                  <a:tcPr marL="194397" marR="194397" marT="97198" marB="97198"/>
                </a:tc>
                <a:tc>
                  <a:txBody>
                    <a:bodyPr/>
                    <a:lstStyle/>
                    <a:p>
                      <a:r>
                        <a:rPr lang="es-MX" sz="1700" dirty="0"/>
                        <a:t>3</a:t>
                      </a:r>
                    </a:p>
                  </a:txBody>
                  <a:tcPr marL="194397" marR="194397" marT="97198" marB="97198"/>
                </a:tc>
                <a:tc>
                  <a:txBody>
                    <a:bodyPr/>
                    <a:lstStyle/>
                    <a:p>
                      <a:r>
                        <a:rPr lang="es-MX" sz="1700" dirty="0"/>
                        <a:t>2</a:t>
                      </a:r>
                    </a:p>
                  </a:txBody>
                  <a:tcPr marL="194397" marR="194397" marT="97198" marB="97198"/>
                </a:tc>
                <a:tc>
                  <a:txBody>
                    <a:bodyPr/>
                    <a:lstStyle/>
                    <a:p>
                      <a:r>
                        <a:rPr lang="es-MX" sz="1700" dirty="0"/>
                        <a:t>0</a:t>
                      </a:r>
                    </a:p>
                  </a:txBody>
                  <a:tcPr marL="194397" marR="194397" marT="97198" marB="97198"/>
                </a:tc>
                <a:tc>
                  <a:txBody>
                    <a:bodyPr/>
                    <a:lstStyle/>
                    <a:p>
                      <a:r>
                        <a:rPr lang="es-MX" sz="1700" dirty="0"/>
                        <a:t>8,000</a:t>
                      </a:r>
                    </a:p>
                  </a:txBody>
                  <a:tcPr marL="194397" marR="194397" marT="97198" marB="97198"/>
                </a:tc>
                <a:extLst>
                  <a:ext uri="{0D108BD9-81ED-4DB2-BD59-A6C34878D82A}">
                    <a16:rowId xmlns:a16="http://schemas.microsoft.com/office/drawing/2014/main" val="2216731475"/>
                  </a:ext>
                </a:extLst>
              </a:tr>
            </a:tbl>
          </a:graphicData>
        </a:graphic>
      </p:graphicFrame>
      <p:sp>
        <p:nvSpPr>
          <p:cNvPr id="15" name="CuadroTexto 14">
            <a:extLst>
              <a:ext uri="{FF2B5EF4-FFF2-40B4-BE49-F238E27FC236}">
                <a16:creationId xmlns:a16="http://schemas.microsoft.com/office/drawing/2014/main" id="{18082E64-E3B2-A24A-3F4C-25B32CE570DC}"/>
              </a:ext>
            </a:extLst>
          </p:cNvPr>
          <p:cNvSpPr txBox="1"/>
          <p:nvPr/>
        </p:nvSpPr>
        <p:spPr>
          <a:xfrm>
            <a:off x="7287035" y="12279302"/>
            <a:ext cx="15306818" cy="452111"/>
          </a:xfrm>
          <a:prstGeom prst="rect">
            <a:avLst/>
          </a:prstGeom>
          <a:noFill/>
        </p:spPr>
        <p:txBody>
          <a:bodyPr wrap="square">
            <a:spAutoFit/>
          </a:bodyPr>
          <a:lstStyle/>
          <a:p>
            <a:r>
              <a:rPr lang="es-MX" sz="2338" dirty="0"/>
              <a:t>Ejemplo de Tabulación:</a:t>
            </a:r>
          </a:p>
        </p:txBody>
      </p:sp>
    </p:spTree>
    <p:extLst>
      <p:ext uri="{BB962C8B-B14F-4D97-AF65-F5344CB8AC3E}">
        <p14:creationId xmlns:p14="http://schemas.microsoft.com/office/powerpoint/2010/main" val="3431910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RF66 – Cobro de Comisiones </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graphicFrame>
        <p:nvGraphicFramePr>
          <p:cNvPr id="16" name="Tabla 15">
            <a:extLst>
              <a:ext uri="{FF2B5EF4-FFF2-40B4-BE49-F238E27FC236}">
                <a16:creationId xmlns:a16="http://schemas.microsoft.com/office/drawing/2014/main" id="{E395994F-120D-CA8E-CF0E-4A48B9D0358C}"/>
              </a:ext>
            </a:extLst>
          </p:cNvPr>
          <p:cNvGraphicFramePr>
            <a:graphicFrameLocks noGrp="1"/>
          </p:cNvGraphicFramePr>
          <p:nvPr/>
        </p:nvGraphicFramePr>
        <p:xfrm>
          <a:off x="8008943" y="2045248"/>
          <a:ext cx="5960826" cy="17009685"/>
        </p:xfrm>
        <a:graphic>
          <a:graphicData uri="http://schemas.openxmlformats.org/drawingml/2006/table">
            <a:tbl>
              <a:tblPr firstRow="1" bandRow="1">
                <a:tableStyleId>{D27102A9-8310-4765-A935-A1911B00CA55}</a:tableStyleId>
              </a:tblPr>
              <a:tblGrid>
                <a:gridCol w="4010508">
                  <a:extLst>
                    <a:ext uri="{9D8B030D-6E8A-4147-A177-3AD203B41FA5}">
                      <a16:colId xmlns:a16="http://schemas.microsoft.com/office/drawing/2014/main" val="3910240836"/>
                    </a:ext>
                  </a:extLst>
                </a:gridCol>
                <a:gridCol w="1950318">
                  <a:extLst>
                    <a:ext uri="{9D8B030D-6E8A-4147-A177-3AD203B41FA5}">
                      <a16:colId xmlns:a16="http://schemas.microsoft.com/office/drawing/2014/main" val="3886606569"/>
                    </a:ext>
                  </a:extLst>
                </a:gridCol>
              </a:tblGrid>
              <a:tr h="485991">
                <a:tc gridSpan="2">
                  <a:txBody>
                    <a:bodyPr/>
                    <a:lstStyle/>
                    <a:p>
                      <a:r>
                        <a:rPr lang="es-MX" sz="1900" dirty="0"/>
                        <a:t>Tabla del cobro de comisiones</a:t>
                      </a:r>
                    </a:p>
                  </a:txBody>
                  <a:tcPr marL="194397" marR="194397" marT="97198" marB="97198"/>
                </a:tc>
                <a:tc hMerge="1">
                  <a:txBody>
                    <a:bodyPr/>
                    <a:lstStyle/>
                    <a:p>
                      <a:endParaRPr lang="es-MX" sz="1200" dirty="0"/>
                    </a:p>
                  </a:txBody>
                  <a:tcPr/>
                </a:tc>
                <a:extLst>
                  <a:ext uri="{0D108BD9-81ED-4DB2-BD59-A6C34878D82A}">
                    <a16:rowId xmlns:a16="http://schemas.microsoft.com/office/drawing/2014/main" val="3771251450"/>
                  </a:ext>
                </a:extLst>
              </a:tr>
              <a:tr h="485991">
                <a:tc>
                  <a:txBody>
                    <a:bodyPr/>
                    <a:lstStyle/>
                    <a:p>
                      <a:r>
                        <a:rPr lang="es-MX" sz="1900" b="0" dirty="0"/>
                        <a:t>ID Inventario</a:t>
                      </a:r>
                    </a:p>
                  </a:txBody>
                  <a:tcPr marL="194397" marR="194397" marT="97198" marB="97198"/>
                </a:tc>
                <a:tc>
                  <a:txBody>
                    <a:bodyPr/>
                    <a:lstStyle/>
                    <a:p>
                      <a:r>
                        <a:rPr lang="es-MX" sz="1900" dirty="0" err="1"/>
                        <a:t>Integer</a:t>
                      </a:r>
                      <a:endParaRPr lang="es-MX" sz="1900" dirty="0"/>
                    </a:p>
                  </a:txBody>
                  <a:tcPr marL="194397" marR="194397" marT="97198" marB="97198"/>
                </a:tc>
                <a:extLst>
                  <a:ext uri="{0D108BD9-81ED-4DB2-BD59-A6C34878D82A}">
                    <a16:rowId xmlns:a16="http://schemas.microsoft.com/office/drawing/2014/main" val="24871295"/>
                  </a:ext>
                </a:extLst>
              </a:tr>
              <a:tr h="485991">
                <a:tc>
                  <a:txBody>
                    <a:bodyPr/>
                    <a:lstStyle/>
                    <a:p>
                      <a:r>
                        <a:rPr lang="es-MX" sz="1900" dirty="0"/>
                        <a:t>VIN</a:t>
                      </a:r>
                    </a:p>
                  </a:txBody>
                  <a:tcPr marL="194397" marR="194397" marT="97198" marB="97198"/>
                </a:tc>
                <a:tc>
                  <a:txBody>
                    <a:bodyPr/>
                    <a:lstStyle/>
                    <a:p>
                      <a:r>
                        <a:rPr lang="es-MX" sz="1900" dirty="0" err="1"/>
                        <a:t>Integer</a:t>
                      </a:r>
                      <a:endParaRPr lang="es-MX" sz="1900" dirty="0"/>
                    </a:p>
                  </a:txBody>
                  <a:tcPr marL="194397" marR="194397" marT="97198" marB="97198"/>
                </a:tc>
                <a:extLst>
                  <a:ext uri="{0D108BD9-81ED-4DB2-BD59-A6C34878D82A}">
                    <a16:rowId xmlns:a16="http://schemas.microsoft.com/office/drawing/2014/main" val="17265181"/>
                  </a:ext>
                </a:extLst>
              </a:tr>
              <a:tr h="485991">
                <a:tc>
                  <a:txBody>
                    <a:bodyPr/>
                    <a:lstStyle/>
                    <a:p>
                      <a:r>
                        <a:rPr lang="es-MX" sz="1900" dirty="0">
                          <a:solidFill>
                            <a:srgbClr val="C00000"/>
                          </a:solidFill>
                        </a:rPr>
                        <a:t>Contrato</a:t>
                      </a:r>
                    </a:p>
                  </a:txBody>
                  <a:tcPr marL="194397" marR="194397" marT="97198" marB="97198"/>
                </a:tc>
                <a:tc>
                  <a:txBody>
                    <a:bodyPr/>
                    <a:lstStyle/>
                    <a:p>
                      <a:r>
                        <a:rPr lang="es-MX" sz="1900" dirty="0" err="1">
                          <a:solidFill>
                            <a:srgbClr val="C00000"/>
                          </a:solidFill>
                        </a:rPr>
                        <a:t>Integer</a:t>
                      </a:r>
                      <a:endParaRPr lang="es-MX" sz="1900" dirty="0">
                        <a:solidFill>
                          <a:srgbClr val="C00000"/>
                        </a:solidFill>
                      </a:endParaRPr>
                    </a:p>
                  </a:txBody>
                  <a:tcPr marL="194397" marR="194397" marT="97198" marB="97198"/>
                </a:tc>
                <a:extLst>
                  <a:ext uri="{0D108BD9-81ED-4DB2-BD59-A6C34878D82A}">
                    <a16:rowId xmlns:a16="http://schemas.microsoft.com/office/drawing/2014/main" val="507550652"/>
                  </a:ext>
                </a:extLst>
              </a:tr>
              <a:tr h="485991">
                <a:tc>
                  <a:txBody>
                    <a:bodyPr/>
                    <a:lstStyle/>
                    <a:p>
                      <a:r>
                        <a:rPr lang="es-MX" sz="1900" dirty="0">
                          <a:solidFill>
                            <a:srgbClr val="C00000"/>
                          </a:solidFill>
                        </a:rPr>
                        <a:t>Fecha Entrega</a:t>
                      </a:r>
                    </a:p>
                  </a:txBody>
                  <a:tcPr marL="194397" marR="194397" marT="97198" marB="97198"/>
                </a:tc>
                <a:tc>
                  <a:txBody>
                    <a:bodyPr/>
                    <a:lstStyle/>
                    <a:p>
                      <a:r>
                        <a:rPr lang="es-MX" sz="1900" dirty="0">
                          <a:solidFill>
                            <a:srgbClr val="C00000"/>
                          </a:solidFill>
                        </a:rPr>
                        <a:t>Date</a:t>
                      </a:r>
                    </a:p>
                  </a:txBody>
                  <a:tcPr marL="194397" marR="194397" marT="97198" marB="97198"/>
                </a:tc>
                <a:extLst>
                  <a:ext uri="{0D108BD9-81ED-4DB2-BD59-A6C34878D82A}">
                    <a16:rowId xmlns:a16="http://schemas.microsoft.com/office/drawing/2014/main" val="2272895187"/>
                  </a:ext>
                </a:extLst>
              </a:tr>
              <a:tr h="485991">
                <a:tc>
                  <a:txBody>
                    <a:bodyPr/>
                    <a:lstStyle/>
                    <a:p>
                      <a:r>
                        <a:rPr lang="es-MX" sz="1900" dirty="0">
                          <a:solidFill>
                            <a:srgbClr val="C00000"/>
                          </a:solidFill>
                        </a:rPr>
                        <a:t>Fecha registro</a:t>
                      </a:r>
                    </a:p>
                  </a:txBody>
                  <a:tcPr marL="194397" marR="194397" marT="97198" marB="97198"/>
                </a:tc>
                <a:tc>
                  <a:txBody>
                    <a:bodyPr/>
                    <a:lstStyle/>
                    <a:p>
                      <a:r>
                        <a:rPr lang="es-MX" sz="1900" dirty="0">
                          <a:solidFill>
                            <a:srgbClr val="C00000"/>
                          </a:solidFill>
                        </a:rPr>
                        <a:t>Date</a:t>
                      </a:r>
                    </a:p>
                  </a:txBody>
                  <a:tcPr marL="194397" marR="194397" marT="97198" marB="97198"/>
                </a:tc>
                <a:extLst>
                  <a:ext uri="{0D108BD9-81ED-4DB2-BD59-A6C34878D82A}">
                    <a16:rowId xmlns:a16="http://schemas.microsoft.com/office/drawing/2014/main" val="1740557043"/>
                  </a:ext>
                </a:extLst>
              </a:tr>
              <a:tr h="485991">
                <a:tc>
                  <a:txBody>
                    <a:bodyPr/>
                    <a:lstStyle/>
                    <a:p>
                      <a:r>
                        <a:rPr lang="es-MX" sz="1900" dirty="0">
                          <a:solidFill>
                            <a:srgbClr val="C00000"/>
                          </a:solidFill>
                        </a:rPr>
                        <a:t>Valor de Unidad</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4090370199"/>
                  </a:ext>
                </a:extLst>
              </a:tr>
              <a:tr h="485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t>Monto a Financiar</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1756774853"/>
                  </a:ext>
                </a:extLst>
              </a:tr>
              <a:tr h="485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t>Porcentaje de comision</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2080489573"/>
                  </a:ext>
                </a:extLst>
              </a:tr>
              <a:tr h="485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t>Monto total de comision</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419777775"/>
                  </a:ext>
                </a:extLst>
              </a:tr>
              <a:tr h="485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t>Comision de Empresa %</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3748904089"/>
                  </a:ext>
                </a:extLst>
              </a:tr>
              <a:tr h="485991">
                <a:tc>
                  <a:txBody>
                    <a:bodyPr/>
                    <a:lstStyle/>
                    <a:p>
                      <a:r>
                        <a:rPr lang="es-MX" sz="1900" dirty="0"/>
                        <a:t>Monto comision empresa</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1229071851"/>
                  </a:ext>
                </a:extLst>
              </a:tr>
              <a:tr h="485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t>Comision de vendedor %</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1043235439"/>
                  </a:ext>
                </a:extLst>
              </a:tr>
              <a:tr h="485991">
                <a:tc>
                  <a:txBody>
                    <a:bodyPr/>
                    <a:lstStyle/>
                    <a:p>
                      <a:r>
                        <a:rPr lang="es-MX" sz="1900" dirty="0"/>
                        <a:t>Monto comision vendedor</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1017083076"/>
                  </a:ext>
                </a:extLst>
              </a:tr>
              <a:tr h="485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t>Comision de externo %</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3676679267"/>
                  </a:ext>
                </a:extLst>
              </a:tr>
              <a:tr h="485991">
                <a:tc>
                  <a:txBody>
                    <a:bodyPr/>
                    <a:lstStyle/>
                    <a:p>
                      <a:r>
                        <a:rPr lang="es-MX" sz="1900" dirty="0"/>
                        <a:t>Monto comision externo</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3258539956"/>
                  </a:ext>
                </a:extLst>
              </a:tr>
              <a:tr h="485991">
                <a:tc>
                  <a:txBody>
                    <a:bodyPr/>
                    <a:lstStyle/>
                    <a:p>
                      <a:r>
                        <a:rPr lang="es-MX" sz="1900" dirty="0"/>
                        <a:t>Cuota lead</a:t>
                      </a:r>
                    </a:p>
                  </a:txBody>
                  <a:tcPr marL="194397" marR="194397" marT="97198" marB="97198"/>
                </a:tc>
                <a:tc>
                  <a:txBody>
                    <a:bodyPr/>
                    <a:lstStyle/>
                    <a:p>
                      <a:r>
                        <a:rPr lang="es-MX" sz="1900" dirty="0">
                          <a:solidFill>
                            <a:srgbClr val="C00000"/>
                          </a:solidFill>
                        </a:rPr>
                        <a:t>$$$</a:t>
                      </a:r>
                    </a:p>
                  </a:txBody>
                  <a:tcPr marL="194397" marR="194397" marT="97198" marB="97198"/>
                </a:tc>
                <a:extLst>
                  <a:ext uri="{0D108BD9-81ED-4DB2-BD59-A6C34878D82A}">
                    <a16:rowId xmlns:a16="http://schemas.microsoft.com/office/drawing/2014/main" val="1367685370"/>
                  </a:ext>
                </a:extLst>
              </a:tr>
              <a:tr h="485991">
                <a:tc>
                  <a:txBody>
                    <a:bodyPr/>
                    <a:lstStyle/>
                    <a:p>
                      <a:r>
                        <a:rPr lang="es-MX" sz="1900" dirty="0"/>
                        <a:t>Factura empresa</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3882954701"/>
                  </a:ext>
                </a:extLst>
              </a:tr>
              <a:tr h="485991">
                <a:tc>
                  <a:txBody>
                    <a:bodyPr/>
                    <a:lstStyle/>
                    <a:p>
                      <a:r>
                        <a:rPr lang="es-MX" sz="1900" dirty="0"/>
                        <a:t>Relación empresa</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3055327000"/>
                  </a:ext>
                </a:extLst>
              </a:tr>
              <a:tr h="485991">
                <a:tc>
                  <a:txBody>
                    <a:bodyPr/>
                    <a:lstStyle/>
                    <a:p>
                      <a:r>
                        <a:rPr lang="es-MX" sz="1900" dirty="0"/>
                        <a:t>Lote relación empresa</a:t>
                      </a:r>
                    </a:p>
                  </a:txBody>
                  <a:tcPr marL="194397" marR="194397" marT="97198" marB="97198"/>
                </a:tc>
                <a:tc>
                  <a:txBody>
                    <a:bodyPr/>
                    <a:lstStyle/>
                    <a:p>
                      <a:r>
                        <a:rPr lang="es-MX" sz="1900" dirty="0">
                          <a:solidFill>
                            <a:srgbClr val="C00000"/>
                          </a:solidFill>
                        </a:rPr>
                        <a:t>Number</a:t>
                      </a:r>
                    </a:p>
                  </a:txBody>
                  <a:tcPr marL="194397" marR="194397" marT="97198" marB="97198"/>
                </a:tc>
                <a:extLst>
                  <a:ext uri="{0D108BD9-81ED-4DB2-BD59-A6C34878D82A}">
                    <a16:rowId xmlns:a16="http://schemas.microsoft.com/office/drawing/2014/main" val="1956345420"/>
                  </a:ext>
                </a:extLst>
              </a:tr>
              <a:tr h="485991">
                <a:tc>
                  <a:txBody>
                    <a:bodyPr/>
                    <a:lstStyle/>
                    <a:p>
                      <a:r>
                        <a:rPr lang="es-MX" sz="1900" dirty="0"/>
                        <a:t>Fecha relación empresa</a:t>
                      </a:r>
                    </a:p>
                  </a:txBody>
                  <a:tcPr marL="194397" marR="194397" marT="97198" marB="97198"/>
                </a:tc>
                <a:tc>
                  <a:txBody>
                    <a:bodyPr/>
                    <a:lstStyle/>
                    <a:p>
                      <a:r>
                        <a:rPr lang="es-MX" sz="1900" dirty="0">
                          <a:solidFill>
                            <a:srgbClr val="C00000"/>
                          </a:solidFill>
                        </a:rPr>
                        <a:t>DATE TIME</a:t>
                      </a:r>
                    </a:p>
                  </a:txBody>
                  <a:tcPr marL="194397" marR="194397" marT="97198" marB="97198"/>
                </a:tc>
                <a:extLst>
                  <a:ext uri="{0D108BD9-81ED-4DB2-BD59-A6C34878D82A}">
                    <a16:rowId xmlns:a16="http://schemas.microsoft.com/office/drawing/2014/main" val="3441550880"/>
                  </a:ext>
                </a:extLst>
              </a:tr>
              <a:tr h="485991">
                <a:tc>
                  <a:txBody>
                    <a:bodyPr/>
                    <a:lstStyle/>
                    <a:p>
                      <a:r>
                        <a:rPr lang="es-MX" sz="1900" dirty="0"/>
                        <a:t>Fecha pago empresa</a:t>
                      </a:r>
                    </a:p>
                  </a:txBody>
                  <a:tcPr marL="194397" marR="194397" marT="97198" marB="97198"/>
                </a:tc>
                <a:tc>
                  <a:txBody>
                    <a:bodyPr/>
                    <a:lstStyle/>
                    <a:p>
                      <a:r>
                        <a:rPr lang="es-MX" sz="1900" dirty="0">
                          <a:solidFill>
                            <a:srgbClr val="C00000"/>
                          </a:solidFill>
                        </a:rPr>
                        <a:t>DATE TIME</a:t>
                      </a:r>
                    </a:p>
                  </a:txBody>
                  <a:tcPr marL="194397" marR="194397" marT="97198" marB="97198"/>
                </a:tc>
                <a:extLst>
                  <a:ext uri="{0D108BD9-81ED-4DB2-BD59-A6C34878D82A}">
                    <a16:rowId xmlns:a16="http://schemas.microsoft.com/office/drawing/2014/main" val="1708016172"/>
                  </a:ext>
                </a:extLst>
              </a:tr>
              <a:tr h="485991">
                <a:tc>
                  <a:txBody>
                    <a:bodyPr/>
                    <a:lstStyle/>
                    <a:p>
                      <a:r>
                        <a:rPr lang="es-MX" sz="1900" dirty="0"/>
                        <a:t>Pagado empresa</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3571642886"/>
                  </a:ext>
                </a:extLst>
              </a:tr>
              <a:tr h="485991">
                <a:tc>
                  <a:txBody>
                    <a:bodyPr/>
                    <a:lstStyle/>
                    <a:p>
                      <a:r>
                        <a:rPr lang="es-MX" sz="1900" dirty="0"/>
                        <a:t>Factura vendedor</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1986737320"/>
                  </a:ext>
                </a:extLst>
              </a:tr>
              <a:tr h="485991">
                <a:tc>
                  <a:txBody>
                    <a:bodyPr/>
                    <a:lstStyle/>
                    <a:p>
                      <a:r>
                        <a:rPr lang="es-MX" sz="1900" dirty="0"/>
                        <a:t>Relación vendedor</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207825412"/>
                  </a:ext>
                </a:extLst>
              </a:tr>
              <a:tr h="485991">
                <a:tc>
                  <a:txBody>
                    <a:bodyPr/>
                    <a:lstStyle/>
                    <a:p>
                      <a:r>
                        <a:rPr lang="es-MX" sz="1900" dirty="0"/>
                        <a:t>Lote vendedor</a:t>
                      </a:r>
                    </a:p>
                  </a:txBody>
                  <a:tcPr marL="194397" marR="194397" marT="97198" marB="97198"/>
                </a:tc>
                <a:tc>
                  <a:txBody>
                    <a:bodyPr/>
                    <a:lstStyle/>
                    <a:p>
                      <a:r>
                        <a:rPr lang="es-MX" sz="1900" dirty="0">
                          <a:solidFill>
                            <a:srgbClr val="C00000"/>
                          </a:solidFill>
                        </a:rPr>
                        <a:t>Number</a:t>
                      </a:r>
                    </a:p>
                  </a:txBody>
                  <a:tcPr marL="194397" marR="194397" marT="97198" marB="97198"/>
                </a:tc>
                <a:extLst>
                  <a:ext uri="{0D108BD9-81ED-4DB2-BD59-A6C34878D82A}">
                    <a16:rowId xmlns:a16="http://schemas.microsoft.com/office/drawing/2014/main" val="615571700"/>
                  </a:ext>
                </a:extLst>
              </a:tr>
              <a:tr h="485991">
                <a:tc>
                  <a:txBody>
                    <a:bodyPr/>
                    <a:lstStyle/>
                    <a:p>
                      <a:r>
                        <a:rPr lang="es-MX" sz="1900" dirty="0"/>
                        <a:t>Fecha relación vendedor</a:t>
                      </a:r>
                    </a:p>
                  </a:txBody>
                  <a:tcPr marL="194397" marR="194397" marT="97198" marB="97198"/>
                </a:tc>
                <a:tc>
                  <a:txBody>
                    <a:bodyPr/>
                    <a:lstStyle/>
                    <a:p>
                      <a:r>
                        <a:rPr lang="es-MX" sz="1900" dirty="0">
                          <a:solidFill>
                            <a:srgbClr val="C00000"/>
                          </a:solidFill>
                        </a:rPr>
                        <a:t>DATE TIME</a:t>
                      </a:r>
                    </a:p>
                  </a:txBody>
                  <a:tcPr marL="194397" marR="194397" marT="97198" marB="97198"/>
                </a:tc>
                <a:extLst>
                  <a:ext uri="{0D108BD9-81ED-4DB2-BD59-A6C34878D82A}">
                    <a16:rowId xmlns:a16="http://schemas.microsoft.com/office/drawing/2014/main" val="3277592727"/>
                  </a:ext>
                </a:extLst>
              </a:tr>
              <a:tr h="485991">
                <a:tc>
                  <a:txBody>
                    <a:bodyPr/>
                    <a:lstStyle/>
                    <a:p>
                      <a:r>
                        <a:rPr lang="es-MX" sz="1900" dirty="0"/>
                        <a:t>Fecha pago vendedor</a:t>
                      </a:r>
                    </a:p>
                  </a:txBody>
                  <a:tcPr marL="194397" marR="194397" marT="97198" marB="97198"/>
                </a:tc>
                <a:tc>
                  <a:txBody>
                    <a:bodyPr/>
                    <a:lstStyle/>
                    <a:p>
                      <a:r>
                        <a:rPr lang="es-MX" sz="1900" dirty="0">
                          <a:solidFill>
                            <a:srgbClr val="C00000"/>
                          </a:solidFill>
                        </a:rPr>
                        <a:t>DATE TIME</a:t>
                      </a:r>
                    </a:p>
                  </a:txBody>
                  <a:tcPr marL="194397" marR="194397" marT="97198" marB="97198"/>
                </a:tc>
                <a:extLst>
                  <a:ext uri="{0D108BD9-81ED-4DB2-BD59-A6C34878D82A}">
                    <a16:rowId xmlns:a16="http://schemas.microsoft.com/office/drawing/2014/main" val="374105650"/>
                  </a:ext>
                </a:extLst>
              </a:tr>
              <a:tr h="485991">
                <a:tc>
                  <a:txBody>
                    <a:bodyPr/>
                    <a:lstStyle/>
                    <a:p>
                      <a:r>
                        <a:rPr lang="es-MX" sz="1900" dirty="0"/>
                        <a:t>Pagado vendedor</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2084752705"/>
                  </a:ext>
                </a:extLst>
              </a:tr>
              <a:tr h="485991">
                <a:tc>
                  <a:txBody>
                    <a:bodyPr/>
                    <a:lstStyle/>
                    <a:p>
                      <a:r>
                        <a:rPr lang="es-MX" sz="1900" dirty="0"/>
                        <a:t>Factura externo</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1964637813"/>
                  </a:ext>
                </a:extLst>
              </a:tr>
              <a:tr h="485991">
                <a:tc>
                  <a:txBody>
                    <a:bodyPr/>
                    <a:lstStyle/>
                    <a:p>
                      <a:r>
                        <a:rPr lang="es-MX" sz="1900" dirty="0"/>
                        <a:t>Relación externo</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2097762270"/>
                  </a:ext>
                </a:extLst>
              </a:tr>
              <a:tr h="485991">
                <a:tc>
                  <a:txBody>
                    <a:bodyPr/>
                    <a:lstStyle/>
                    <a:p>
                      <a:r>
                        <a:rPr lang="es-MX" sz="1900" dirty="0"/>
                        <a:t>Lote externo</a:t>
                      </a:r>
                    </a:p>
                  </a:txBody>
                  <a:tcPr marL="194397" marR="194397" marT="97198" marB="97198"/>
                </a:tc>
                <a:tc>
                  <a:txBody>
                    <a:bodyPr/>
                    <a:lstStyle/>
                    <a:p>
                      <a:r>
                        <a:rPr lang="es-MX" sz="1900" dirty="0">
                          <a:solidFill>
                            <a:srgbClr val="C00000"/>
                          </a:solidFill>
                        </a:rPr>
                        <a:t>Number</a:t>
                      </a:r>
                    </a:p>
                  </a:txBody>
                  <a:tcPr marL="194397" marR="194397" marT="97198" marB="97198"/>
                </a:tc>
                <a:extLst>
                  <a:ext uri="{0D108BD9-81ED-4DB2-BD59-A6C34878D82A}">
                    <a16:rowId xmlns:a16="http://schemas.microsoft.com/office/drawing/2014/main" val="3030019832"/>
                  </a:ext>
                </a:extLst>
              </a:tr>
              <a:tr h="485991">
                <a:tc>
                  <a:txBody>
                    <a:bodyPr/>
                    <a:lstStyle/>
                    <a:p>
                      <a:r>
                        <a:rPr lang="es-MX" sz="1900" dirty="0"/>
                        <a:t>Fecha relación </a:t>
                      </a:r>
                      <a:r>
                        <a:rPr lang="es-MX" sz="1900" dirty="0" err="1"/>
                        <a:t>exteno</a:t>
                      </a:r>
                      <a:endParaRPr lang="es-MX" sz="1900" dirty="0"/>
                    </a:p>
                  </a:txBody>
                  <a:tcPr marL="194397" marR="194397" marT="97198" marB="97198"/>
                </a:tc>
                <a:tc>
                  <a:txBody>
                    <a:bodyPr/>
                    <a:lstStyle/>
                    <a:p>
                      <a:r>
                        <a:rPr lang="es-MX" sz="1900" dirty="0">
                          <a:solidFill>
                            <a:srgbClr val="C00000"/>
                          </a:solidFill>
                        </a:rPr>
                        <a:t>DATE TIME</a:t>
                      </a:r>
                    </a:p>
                  </a:txBody>
                  <a:tcPr marL="194397" marR="194397" marT="97198" marB="97198"/>
                </a:tc>
                <a:extLst>
                  <a:ext uri="{0D108BD9-81ED-4DB2-BD59-A6C34878D82A}">
                    <a16:rowId xmlns:a16="http://schemas.microsoft.com/office/drawing/2014/main" val="930499203"/>
                  </a:ext>
                </a:extLst>
              </a:tr>
              <a:tr h="485991">
                <a:tc>
                  <a:txBody>
                    <a:bodyPr/>
                    <a:lstStyle/>
                    <a:p>
                      <a:r>
                        <a:rPr lang="es-MX" sz="1900" dirty="0"/>
                        <a:t>Fecha pago externo</a:t>
                      </a:r>
                    </a:p>
                  </a:txBody>
                  <a:tcPr marL="194397" marR="194397" marT="97198" marB="97198"/>
                </a:tc>
                <a:tc>
                  <a:txBody>
                    <a:bodyPr/>
                    <a:lstStyle/>
                    <a:p>
                      <a:r>
                        <a:rPr lang="es-MX" sz="1900" dirty="0">
                          <a:solidFill>
                            <a:srgbClr val="C00000"/>
                          </a:solidFill>
                        </a:rPr>
                        <a:t>DATE TIME</a:t>
                      </a:r>
                    </a:p>
                  </a:txBody>
                  <a:tcPr marL="194397" marR="194397" marT="97198" marB="97198"/>
                </a:tc>
                <a:extLst>
                  <a:ext uri="{0D108BD9-81ED-4DB2-BD59-A6C34878D82A}">
                    <a16:rowId xmlns:a16="http://schemas.microsoft.com/office/drawing/2014/main" val="1301930227"/>
                  </a:ext>
                </a:extLst>
              </a:tr>
              <a:tr h="485991">
                <a:tc>
                  <a:txBody>
                    <a:bodyPr/>
                    <a:lstStyle/>
                    <a:p>
                      <a:r>
                        <a:rPr lang="es-MX" sz="1900" dirty="0"/>
                        <a:t>Pagado externo</a:t>
                      </a:r>
                    </a:p>
                  </a:txBody>
                  <a:tcPr marL="194397" marR="194397" marT="97198" marB="97198"/>
                </a:tc>
                <a:tc>
                  <a:txBody>
                    <a:bodyPr/>
                    <a:lstStyle/>
                    <a:p>
                      <a:r>
                        <a:rPr lang="es-MX" sz="1900" dirty="0">
                          <a:solidFill>
                            <a:srgbClr val="C00000"/>
                          </a:solidFill>
                        </a:rPr>
                        <a:t>B</a:t>
                      </a:r>
                    </a:p>
                  </a:txBody>
                  <a:tcPr marL="194397" marR="194397" marT="97198" marB="97198"/>
                </a:tc>
                <a:extLst>
                  <a:ext uri="{0D108BD9-81ED-4DB2-BD59-A6C34878D82A}">
                    <a16:rowId xmlns:a16="http://schemas.microsoft.com/office/drawing/2014/main" val="1595434663"/>
                  </a:ext>
                </a:extLst>
              </a:tr>
            </a:tbl>
          </a:graphicData>
        </a:graphic>
      </p:graphicFrame>
    </p:spTree>
    <p:extLst>
      <p:ext uri="{BB962C8B-B14F-4D97-AF65-F5344CB8AC3E}">
        <p14:creationId xmlns:p14="http://schemas.microsoft.com/office/powerpoint/2010/main" val="91016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RF66 – Cobro de Comisiones </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pic>
        <p:nvPicPr>
          <p:cNvPr id="8" name="Imagen 7">
            <a:extLst>
              <a:ext uri="{FF2B5EF4-FFF2-40B4-BE49-F238E27FC236}">
                <a16:creationId xmlns:a16="http://schemas.microsoft.com/office/drawing/2014/main" id="{6573CF31-D2FC-B6BF-1613-AEDDB87E94F0}"/>
              </a:ext>
            </a:extLst>
          </p:cNvPr>
          <p:cNvPicPr>
            <a:picLocks noChangeAspect="1"/>
          </p:cNvPicPr>
          <p:nvPr/>
        </p:nvPicPr>
        <p:blipFill>
          <a:blip r:embed="rId4"/>
          <a:stretch>
            <a:fillRect/>
          </a:stretch>
        </p:blipFill>
        <p:spPr>
          <a:xfrm>
            <a:off x="6875751" y="8136041"/>
            <a:ext cx="16523710" cy="5886688"/>
          </a:xfrm>
          <a:prstGeom prst="rect">
            <a:avLst/>
          </a:prstGeom>
        </p:spPr>
      </p:pic>
      <p:sp>
        <p:nvSpPr>
          <p:cNvPr id="10" name="CuadroTexto 9">
            <a:extLst>
              <a:ext uri="{FF2B5EF4-FFF2-40B4-BE49-F238E27FC236}">
                <a16:creationId xmlns:a16="http://schemas.microsoft.com/office/drawing/2014/main" id="{90DE4F5C-4C7D-4C96-1E03-ECFB5D5A7DCC}"/>
              </a:ext>
            </a:extLst>
          </p:cNvPr>
          <p:cNvSpPr txBox="1"/>
          <p:nvPr/>
        </p:nvSpPr>
        <p:spPr>
          <a:xfrm>
            <a:off x="7517697" y="1182141"/>
            <a:ext cx="15239819" cy="7647671"/>
          </a:xfrm>
          <a:prstGeom prst="rect">
            <a:avLst/>
          </a:prstGeom>
          <a:noFill/>
        </p:spPr>
        <p:txBody>
          <a:bodyPr wrap="square">
            <a:spAutoFit/>
          </a:bodyPr>
          <a:lstStyle/>
          <a:p>
            <a:r>
              <a:rPr lang="es-MX" sz="2338" dirty="0"/>
              <a:t>Contar un módulo para el pago de comisiones, el cual estará separado en dos opciones:</a:t>
            </a:r>
          </a:p>
          <a:p>
            <a:pPr marL="364486" indent="-364486">
              <a:buFont typeface="Wingdings" panose="05000000000000000000" pitchFamily="2" charset="2"/>
              <a:buChar char="§"/>
            </a:pPr>
            <a:r>
              <a:rPr lang="es-MX" sz="2338" dirty="0"/>
              <a:t>Generar reporte de Pago</a:t>
            </a:r>
          </a:p>
          <a:p>
            <a:pPr marL="364486" indent="-364486">
              <a:buFont typeface="Wingdings" panose="05000000000000000000" pitchFamily="2" charset="2"/>
              <a:buChar char="§"/>
            </a:pPr>
            <a:r>
              <a:rPr lang="es-MX" sz="2338" dirty="0"/>
              <a:t>Comisiones por Pagar</a:t>
            </a:r>
          </a:p>
          <a:p>
            <a:pPr marL="364486" indent="-364486">
              <a:buFont typeface="Wingdings" panose="05000000000000000000" pitchFamily="2" charset="2"/>
              <a:buChar char="§"/>
            </a:pPr>
            <a:endParaRPr lang="es-MX" sz="2338" dirty="0"/>
          </a:p>
          <a:p>
            <a:r>
              <a:rPr lang="es-MX" sz="2338" dirty="0"/>
              <a:t>En la opción de la Generar reporte de pago el usuario seleccionara una opción: empresa, externo o vendedor.</a:t>
            </a:r>
          </a:p>
          <a:p>
            <a:r>
              <a:rPr lang="es-MX" sz="2338" dirty="0"/>
              <a:t>Después el seleccionar un rango de fechas. A partir de esto se comenzará a precargar un listado con los vehículos pendiente de pago que ya han sido entregados a los cuales se realizaran cálculos en base a las reglas de negocios.</a:t>
            </a:r>
          </a:p>
          <a:p>
            <a:endParaRPr lang="es-MX" sz="2338" dirty="0"/>
          </a:p>
          <a:p>
            <a:r>
              <a:rPr lang="es-MX" sz="2338" dirty="0"/>
              <a:t>El porcentaje de la comision se calculó en base al monto a financiar, cuando aplica el concepto de cuota es sobre el valor de la unidad y un monto fijo para la comision de venta.</a:t>
            </a:r>
          </a:p>
          <a:p>
            <a:endParaRPr lang="es-MX" sz="2338" dirty="0"/>
          </a:p>
          <a:p>
            <a:r>
              <a:rPr lang="es-MX" sz="2338" dirty="0"/>
              <a:t>El usuario podrá seleccionar todos o varios vehículos para realizar el pago en donde se mostrará el total a pagar. Con una opción de Generar reporte al darle se despliegue una modal </a:t>
            </a:r>
          </a:p>
          <a:p>
            <a:r>
              <a:rPr lang="es-MX" sz="2338" dirty="0"/>
              <a:t>“¿está seguro de que desea generar el siguiente reporte? </a:t>
            </a:r>
          </a:p>
          <a:p>
            <a:r>
              <a:rPr lang="es-MX" sz="2338" dirty="0"/>
              <a:t>El total de vehículos por pagar : Variable. </a:t>
            </a:r>
          </a:p>
          <a:p>
            <a:r>
              <a:rPr lang="es-MX" sz="2338" dirty="0"/>
              <a:t>Monto Total:  Variable”</a:t>
            </a:r>
          </a:p>
          <a:p>
            <a:endParaRPr lang="es-MX" sz="2338" dirty="0"/>
          </a:p>
          <a:p>
            <a:r>
              <a:rPr lang="es-MX" sz="2338" dirty="0"/>
              <a:t>El reporte generado tendrá un número de folio que lo identifique y pasará a un listado de vehículos en proceso de pago.</a:t>
            </a:r>
          </a:p>
        </p:txBody>
      </p:sp>
      <p:sp>
        <p:nvSpPr>
          <p:cNvPr id="6" name="CuadroTexto 5">
            <a:extLst>
              <a:ext uri="{FF2B5EF4-FFF2-40B4-BE49-F238E27FC236}">
                <a16:creationId xmlns:a16="http://schemas.microsoft.com/office/drawing/2014/main" id="{CAE2B2EA-B94F-9610-713B-46EB0C3DDC48}"/>
              </a:ext>
            </a:extLst>
          </p:cNvPr>
          <p:cNvSpPr txBox="1"/>
          <p:nvPr/>
        </p:nvSpPr>
        <p:spPr>
          <a:xfrm>
            <a:off x="7354035" y="14342602"/>
            <a:ext cx="15239819" cy="1171667"/>
          </a:xfrm>
          <a:prstGeom prst="rect">
            <a:avLst/>
          </a:prstGeom>
          <a:noFill/>
        </p:spPr>
        <p:txBody>
          <a:bodyPr wrap="square">
            <a:spAutoFit/>
          </a:bodyPr>
          <a:lstStyle/>
          <a:p>
            <a:r>
              <a:rPr lang="es-MX" sz="2338" dirty="0"/>
              <a:t>Ejemplo:</a:t>
            </a:r>
          </a:p>
          <a:p>
            <a:r>
              <a:rPr lang="es-MX" sz="2338" dirty="0"/>
              <a:t>En el caso de que el usuario haya seleccionado la opción de empresa los campos que se estarían afectando</a:t>
            </a:r>
          </a:p>
        </p:txBody>
      </p:sp>
      <p:graphicFrame>
        <p:nvGraphicFramePr>
          <p:cNvPr id="7" name="Tabla 6">
            <a:extLst>
              <a:ext uri="{FF2B5EF4-FFF2-40B4-BE49-F238E27FC236}">
                <a16:creationId xmlns:a16="http://schemas.microsoft.com/office/drawing/2014/main" id="{5FF0FA5D-325F-A739-8538-640046C48322}"/>
              </a:ext>
            </a:extLst>
          </p:cNvPr>
          <p:cNvGraphicFramePr>
            <a:graphicFrameLocks noGrp="1"/>
          </p:cNvGraphicFramePr>
          <p:nvPr/>
        </p:nvGraphicFramePr>
        <p:xfrm>
          <a:off x="7681359" y="15578517"/>
          <a:ext cx="13862497" cy="2721550"/>
        </p:xfrm>
        <a:graphic>
          <a:graphicData uri="http://schemas.openxmlformats.org/drawingml/2006/table">
            <a:tbl>
              <a:tblPr firstRow="1" bandRow="1">
                <a:tableStyleId>{D27102A9-8310-4765-A935-A1911B00CA55}</a:tableStyleId>
              </a:tblPr>
              <a:tblGrid>
                <a:gridCol w="4266376">
                  <a:extLst>
                    <a:ext uri="{9D8B030D-6E8A-4147-A177-3AD203B41FA5}">
                      <a16:colId xmlns:a16="http://schemas.microsoft.com/office/drawing/2014/main" val="3910240836"/>
                    </a:ext>
                  </a:extLst>
                </a:gridCol>
                <a:gridCol w="1943966">
                  <a:extLst>
                    <a:ext uri="{9D8B030D-6E8A-4147-A177-3AD203B41FA5}">
                      <a16:colId xmlns:a16="http://schemas.microsoft.com/office/drawing/2014/main" val="3886606569"/>
                    </a:ext>
                  </a:extLst>
                </a:gridCol>
                <a:gridCol w="7652155">
                  <a:extLst>
                    <a:ext uri="{9D8B030D-6E8A-4147-A177-3AD203B41FA5}">
                      <a16:colId xmlns:a16="http://schemas.microsoft.com/office/drawing/2014/main" val="1930949737"/>
                    </a:ext>
                  </a:extLst>
                </a:gridCol>
              </a:tblGrid>
              <a:tr h="485991">
                <a:tc gridSpan="2">
                  <a:txBody>
                    <a:bodyPr/>
                    <a:lstStyle/>
                    <a:p>
                      <a:r>
                        <a:rPr lang="es-MX" sz="1900" dirty="0"/>
                        <a:t>Tabla del cobro de comisiones</a:t>
                      </a:r>
                    </a:p>
                  </a:txBody>
                  <a:tcPr marL="194397" marR="194397" marT="97198" marB="97198"/>
                </a:tc>
                <a:tc hMerge="1">
                  <a:txBody>
                    <a:bodyPr/>
                    <a:lstStyle/>
                    <a:p>
                      <a:endParaRPr lang="es-MX" sz="1200" dirty="0"/>
                    </a:p>
                  </a:txBody>
                  <a:tcPr/>
                </a:tc>
                <a:tc>
                  <a:txBody>
                    <a:bodyPr/>
                    <a:lstStyle/>
                    <a:p>
                      <a:endParaRPr lang="es-MX" sz="1900" dirty="0"/>
                    </a:p>
                  </a:txBody>
                  <a:tcPr marL="194397" marR="194397" marT="97198" marB="97198"/>
                </a:tc>
                <a:extLst>
                  <a:ext uri="{0D108BD9-81ED-4DB2-BD59-A6C34878D82A}">
                    <a16:rowId xmlns:a16="http://schemas.microsoft.com/office/drawing/2014/main" val="3771251450"/>
                  </a:ext>
                </a:extLst>
              </a:tr>
              <a:tr h="7775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900" dirty="0">
                          <a:solidFill>
                            <a:schemeClr val="tx1"/>
                          </a:solidFill>
                        </a:rPr>
                        <a:t>Comision de Empresa %</a:t>
                      </a:r>
                    </a:p>
                  </a:txBody>
                  <a:tcPr marL="194397" marR="194397" marT="97198" marB="97198"/>
                </a:tc>
                <a:tc>
                  <a:txBody>
                    <a:bodyPr/>
                    <a:lstStyle/>
                    <a:p>
                      <a:r>
                        <a:rPr lang="es-MX" sz="1900" dirty="0">
                          <a:solidFill>
                            <a:schemeClr val="tx1"/>
                          </a:solidFill>
                        </a:rPr>
                        <a:t>%%</a:t>
                      </a:r>
                    </a:p>
                  </a:txBody>
                  <a:tcPr marL="194397" marR="194397" marT="97198" marB="97198"/>
                </a:tc>
                <a:tc>
                  <a:txBody>
                    <a:bodyPr/>
                    <a:lstStyle/>
                    <a:p>
                      <a:r>
                        <a:rPr lang="es-MX" sz="1900" dirty="0">
                          <a:solidFill>
                            <a:schemeClr val="tx1"/>
                          </a:solidFill>
                        </a:rPr>
                        <a:t>Porcentaje que le corresponde en base a la regla de negocio</a:t>
                      </a:r>
                    </a:p>
                  </a:txBody>
                  <a:tcPr marL="194397" marR="194397" marT="97198" marB="97198"/>
                </a:tc>
                <a:extLst>
                  <a:ext uri="{0D108BD9-81ED-4DB2-BD59-A6C34878D82A}">
                    <a16:rowId xmlns:a16="http://schemas.microsoft.com/office/drawing/2014/main" val="3748904089"/>
                  </a:ext>
                </a:extLst>
              </a:tr>
              <a:tr h="485991">
                <a:tc>
                  <a:txBody>
                    <a:bodyPr/>
                    <a:lstStyle/>
                    <a:p>
                      <a:r>
                        <a:rPr lang="es-MX" sz="1900" dirty="0">
                          <a:solidFill>
                            <a:schemeClr val="tx1"/>
                          </a:solidFill>
                        </a:rPr>
                        <a:t>Relación empresa</a:t>
                      </a:r>
                    </a:p>
                  </a:txBody>
                  <a:tcPr marL="194397" marR="194397" marT="97198" marB="97198"/>
                </a:tc>
                <a:tc>
                  <a:txBody>
                    <a:bodyPr/>
                    <a:lstStyle/>
                    <a:p>
                      <a:r>
                        <a:rPr lang="es-MX" sz="1900" dirty="0">
                          <a:solidFill>
                            <a:schemeClr val="tx1"/>
                          </a:solidFill>
                        </a:rPr>
                        <a:t>B</a:t>
                      </a:r>
                    </a:p>
                  </a:txBody>
                  <a:tcPr marL="194397" marR="194397" marT="97198" marB="97198"/>
                </a:tc>
                <a:tc>
                  <a:txBody>
                    <a:bodyPr/>
                    <a:lstStyle/>
                    <a:p>
                      <a:r>
                        <a:rPr lang="es-MX" sz="1900" dirty="0">
                          <a:solidFill>
                            <a:schemeClr val="tx1"/>
                          </a:solidFill>
                        </a:rPr>
                        <a:t>Cambia a true al generarse este proceso</a:t>
                      </a:r>
                    </a:p>
                  </a:txBody>
                  <a:tcPr marL="194397" marR="194397" marT="97198" marB="97198"/>
                </a:tc>
                <a:extLst>
                  <a:ext uri="{0D108BD9-81ED-4DB2-BD59-A6C34878D82A}">
                    <a16:rowId xmlns:a16="http://schemas.microsoft.com/office/drawing/2014/main" val="3055327000"/>
                  </a:ext>
                </a:extLst>
              </a:tr>
              <a:tr h="485991">
                <a:tc>
                  <a:txBody>
                    <a:bodyPr/>
                    <a:lstStyle/>
                    <a:p>
                      <a:r>
                        <a:rPr lang="es-MX" sz="1900" dirty="0">
                          <a:solidFill>
                            <a:schemeClr val="tx1"/>
                          </a:solidFill>
                        </a:rPr>
                        <a:t>Lote relación empresa</a:t>
                      </a:r>
                    </a:p>
                  </a:txBody>
                  <a:tcPr marL="194397" marR="194397" marT="97198" marB="97198"/>
                </a:tc>
                <a:tc>
                  <a:txBody>
                    <a:bodyPr/>
                    <a:lstStyle/>
                    <a:p>
                      <a:r>
                        <a:rPr lang="es-MX" sz="1900" dirty="0">
                          <a:solidFill>
                            <a:schemeClr val="tx1"/>
                          </a:solidFill>
                        </a:rPr>
                        <a:t>Number</a:t>
                      </a:r>
                    </a:p>
                  </a:txBody>
                  <a:tcPr marL="194397" marR="194397" marT="97198" marB="97198"/>
                </a:tc>
                <a:tc>
                  <a:txBody>
                    <a:bodyPr/>
                    <a:lstStyle/>
                    <a:p>
                      <a:r>
                        <a:rPr lang="es-MX" sz="1900" dirty="0">
                          <a:solidFill>
                            <a:schemeClr val="tx1"/>
                          </a:solidFill>
                        </a:rPr>
                        <a:t>Folio que se genera al crear el reporte</a:t>
                      </a:r>
                    </a:p>
                  </a:txBody>
                  <a:tcPr marL="194397" marR="194397" marT="97198" marB="97198"/>
                </a:tc>
                <a:extLst>
                  <a:ext uri="{0D108BD9-81ED-4DB2-BD59-A6C34878D82A}">
                    <a16:rowId xmlns:a16="http://schemas.microsoft.com/office/drawing/2014/main" val="1956345420"/>
                  </a:ext>
                </a:extLst>
              </a:tr>
              <a:tr h="485991">
                <a:tc>
                  <a:txBody>
                    <a:bodyPr/>
                    <a:lstStyle/>
                    <a:p>
                      <a:r>
                        <a:rPr lang="es-MX" sz="1900" dirty="0">
                          <a:solidFill>
                            <a:schemeClr val="tx1"/>
                          </a:solidFill>
                        </a:rPr>
                        <a:t>Fecha relación empresa</a:t>
                      </a:r>
                    </a:p>
                  </a:txBody>
                  <a:tcPr marL="194397" marR="194397" marT="97198" marB="97198"/>
                </a:tc>
                <a:tc>
                  <a:txBody>
                    <a:bodyPr/>
                    <a:lstStyle/>
                    <a:p>
                      <a:r>
                        <a:rPr lang="es-MX" sz="1900" dirty="0">
                          <a:solidFill>
                            <a:schemeClr val="tx1"/>
                          </a:solidFill>
                        </a:rPr>
                        <a:t>DATE TIME</a:t>
                      </a:r>
                    </a:p>
                  </a:txBody>
                  <a:tcPr marL="194397" marR="194397" marT="97198" marB="97198"/>
                </a:tc>
                <a:tc>
                  <a:txBody>
                    <a:bodyPr/>
                    <a:lstStyle/>
                    <a:p>
                      <a:r>
                        <a:rPr lang="es-MX" sz="1900" dirty="0">
                          <a:solidFill>
                            <a:schemeClr val="tx1"/>
                          </a:solidFill>
                        </a:rPr>
                        <a:t>Fecha de la creación</a:t>
                      </a:r>
                    </a:p>
                  </a:txBody>
                  <a:tcPr marL="194397" marR="194397" marT="97198" marB="97198"/>
                </a:tc>
                <a:extLst>
                  <a:ext uri="{0D108BD9-81ED-4DB2-BD59-A6C34878D82A}">
                    <a16:rowId xmlns:a16="http://schemas.microsoft.com/office/drawing/2014/main" val="3441550880"/>
                  </a:ext>
                </a:extLst>
              </a:tr>
            </a:tbl>
          </a:graphicData>
        </a:graphic>
      </p:graphicFrame>
      <p:sp>
        <p:nvSpPr>
          <p:cNvPr id="9" name="CuadroTexto 8">
            <a:extLst>
              <a:ext uri="{FF2B5EF4-FFF2-40B4-BE49-F238E27FC236}">
                <a16:creationId xmlns:a16="http://schemas.microsoft.com/office/drawing/2014/main" id="{7E2F9710-9A88-7AA2-76F8-7CEB2801384F}"/>
              </a:ext>
            </a:extLst>
          </p:cNvPr>
          <p:cNvSpPr txBox="1"/>
          <p:nvPr/>
        </p:nvSpPr>
        <p:spPr>
          <a:xfrm>
            <a:off x="7681360" y="18422787"/>
            <a:ext cx="15239819" cy="452111"/>
          </a:xfrm>
          <a:prstGeom prst="rect">
            <a:avLst/>
          </a:prstGeom>
          <a:noFill/>
        </p:spPr>
        <p:txBody>
          <a:bodyPr wrap="square">
            <a:spAutoFit/>
          </a:bodyPr>
          <a:lstStyle/>
          <a:p>
            <a:r>
              <a:rPr lang="es-MX" sz="2338" dirty="0"/>
              <a:t>Lo mismo estaría aplicando para cuando es vendedor y externo.</a:t>
            </a:r>
          </a:p>
        </p:txBody>
      </p:sp>
    </p:spTree>
    <p:extLst>
      <p:ext uri="{BB962C8B-B14F-4D97-AF65-F5344CB8AC3E}">
        <p14:creationId xmlns:p14="http://schemas.microsoft.com/office/powerpoint/2010/main" val="286788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RF66 – Cobro de Comisiones </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6" name="CuadroTexto 5">
            <a:extLst>
              <a:ext uri="{FF2B5EF4-FFF2-40B4-BE49-F238E27FC236}">
                <a16:creationId xmlns:a16="http://schemas.microsoft.com/office/drawing/2014/main" id="{976D998F-CB8D-6C61-F0E0-795C6A9F8FAA}"/>
              </a:ext>
            </a:extLst>
          </p:cNvPr>
          <p:cNvSpPr txBox="1"/>
          <p:nvPr/>
        </p:nvSpPr>
        <p:spPr>
          <a:xfrm>
            <a:off x="7287035" y="1509546"/>
            <a:ext cx="15306818" cy="4049891"/>
          </a:xfrm>
          <a:prstGeom prst="rect">
            <a:avLst/>
          </a:prstGeom>
          <a:noFill/>
        </p:spPr>
        <p:txBody>
          <a:bodyPr wrap="square">
            <a:spAutoFit/>
          </a:bodyPr>
          <a:lstStyle/>
          <a:p>
            <a:r>
              <a:rPr lang="es-MX" sz="2338" dirty="0"/>
              <a:t>Después de la creación del reporte con los vehículos que entran en proceso de pago estos pasaran a un segundo listado (Se separan por tipo: externo, vendedor y empresa) en donde estarán todos los vehículos que tengan relación en true.</a:t>
            </a:r>
          </a:p>
          <a:p>
            <a:r>
              <a:rPr lang="es-MX" sz="2338" dirty="0"/>
              <a:t>El listado incluirá el VIN, Marca, Modelo, Año, No Contrato, Pago de Comision, y Folio de Pendiente de Pago.</a:t>
            </a:r>
          </a:p>
          <a:p>
            <a:endParaRPr lang="es-MX" sz="2338" dirty="0"/>
          </a:p>
          <a:p>
            <a:r>
              <a:rPr lang="es-MX" sz="2338" dirty="0"/>
              <a:t>Considerando filtrado por Folio y un rango de fecha, adicional a esto se tendrá que incluir un botón “Comisiones Pagadas”.</a:t>
            </a:r>
          </a:p>
          <a:p>
            <a:endParaRPr lang="es-MX" sz="2338" dirty="0"/>
          </a:p>
          <a:p>
            <a:r>
              <a:rPr lang="es-MX" sz="2338" dirty="0"/>
              <a:t>Esta opción permitirá al usuario subir un archivo de Excel con todos los vehículos que tengan relación en true y pagado en false </a:t>
            </a:r>
          </a:p>
        </p:txBody>
      </p:sp>
      <p:sp>
        <p:nvSpPr>
          <p:cNvPr id="11" name="CuadroTexto 10">
            <a:extLst>
              <a:ext uri="{FF2B5EF4-FFF2-40B4-BE49-F238E27FC236}">
                <a16:creationId xmlns:a16="http://schemas.microsoft.com/office/drawing/2014/main" id="{3B849C74-80CA-97A8-C704-FE4E3ACA2C97}"/>
              </a:ext>
            </a:extLst>
          </p:cNvPr>
          <p:cNvSpPr txBox="1"/>
          <p:nvPr/>
        </p:nvSpPr>
        <p:spPr>
          <a:xfrm>
            <a:off x="7484197" y="13148338"/>
            <a:ext cx="15306818" cy="5129225"/>
          </a:xfrm>
          <a:prstGeom prst="rect">
            <a:avLst/>
          </a:prstGeom>
          <a:noFill/>
        </p:spPr>
        <p:txBody>
          <a:bodyPr wrap="square">
            <a:spAutoFit/>
          </a:bodyPr>
          <a:lstStyle/>
          <a:p>
            <a:endParaRPr lang="es-MX" sz="2338" dirty="0"/>
          </a:p>
          <a:p>
            <a:r>
              <a:rPr lang="es-MX" sz="2338" dirty="0"/>
              <a:t>El usuario subirá un archivo con una estructura definitiva la cual se almacenará en una tabla temporal y se compara con los registros.</a:t>
            </a:r>
          </a:p>
          <a:p>
            <a:r>
              <a:rPr lang="es-MX" sz="2338" dirty="0"/>
              <a:t> Si hay registros en el archivo de Excel que tengan </a:t>
            </a:r>
            <a:r>
              <a:rPr lang="es-MX" sz="2338" b="1" dirty="0"/>
              <a:t>Costo = 0</a:t>
            </a:r>
            <a:r>
              <a:rPr lang="es-MX" sz="2338" dirty="0"/>
              <a:t> pasarán relación  en false, pero se tendrán que almacenar en el log y los registros con </a:t>
            </a:r>
            <a:r>
              <a:rPr lang="es-MX" sz="2338" b="1" dirty="0"/>
              <a:t>costo &gt; 0</a:t>
            </a:r>
            <a:r>
              <a:rPr lang="es-MX" sz="2338" dirty="0"/>
              <a:t>  pasarán a Pago pagado en true.</a:t>
            </a:r>
          </a:p>
          <a:p>
            <a:endParaRPr lang="es-MX" sz="2338" dirty="0"/>
          </a:p>
          <a:p>
            <a:r>
              <a:rPr lang="es-MX" sz="2338" dirty="0"/>
              <a:t>Una vez procesada la información mostrar un detalle de los registros afectados, el monto y la cantidad de vehículos afectados.</a:t>
            </a:r>
          </a:p>
          <a:p>
            <a:endParaRPr lang="es-MX" sz="2338" dirty="0"/>
          </a:p>
          <a:p>
            <a:r>
              <a:rPr lang="es-MX" sz="2338" dirty="0"/>
              <a:t>Pasará a un listado de comisiones pagadas (Se separan por tipo: externo, vendedor y empresa), el listado incluirá el VIN, Marca, Modelo, Año, No Contrato, Pago de Comision, y Folio de Pendiente de Pago  y fecha de pago.</a:t>
            </a:r>
          </a:p>
          <a:p>
            <a:endParaRPr lang="es-MX" sz="2338" dirty="0"/>
          </a:p>
          <a:p>
            <a:r>
              <a:rPr lang="es-MX" sz="2338" dirty="0"/>
              <a:t>El listado podrá exportarse en archivo de Excel.</a:t>
            </a:r>
          </a:p>
        </p:txBody>
      </p:sp>
      <p:pic>
        <p:nvPicPr>
          <p:cNvPr id="9" name="Imagen 8">
            <a:extLst>
              <a:ext uri="{FF2B5EF4-FFF2-40B4-BE49-F238E27FC236}">
                <a16:creationId xmlns:a16="http://schemas.microsoft.com/office/drawing/2014/main" id="{EAF4AD24-9029-3E1C-4129-4EC89D8ED178}"/>
              </a:ext>
            </a:extLst>
          </p:cNvPr>
          <p:cNvPicPr>
            <a:picLocks noChangeAspect="1"/>
          </p:cNvPicPr>
          <p:nvPr/>
        </p:nvPicPr>
        <p:blipFill>
          <a:blip r:embed="rId4"/>
          <a:stretch>
            <a:fillRect/>
          </a:stretch>
        </p:blipFill>
        <p:spPr>
          <a:xfrm>
            <a:off x="6875751" y="5555525"/>
            <a:ext cx="16523710" cy="6540346"/>
          </a:xfrm>
          <a:prstGeom prst="rect">
            <a:avLst/>
          </a:prstGeom>
        </p:spPr>
      </p:pic>
    </p:spTree>
    <p:extLst>
      <p:ext uri="{BB962C8B-B14F-4D97-AF65-F5344CB8AC3E}">
        <p14:creationId xmlns:p14="http://schemas.microsoft.com/office/powerpoint/2010/main" val="369027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 Proceso de Siniestro: Perdida Total</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1</a:t>
            </a:r>
          </a:p>
        </p:txBody>
      </p:sp>
      <p:sp>
        <p:nvSpPr>
          <p:cNvPr id="8" name="Rectángulo 7">
            <a:extLst>
              <a:ext uri="{FF2B5EF4-FFF2-40B4-BE49-F238E27FC236}">
                <a16:creationId xmlns:a16="http://schemas.microsoft.com/office/drawing/2014/main" id="{1EC70ECA-6CEA-2A9A-D39D-4A60B9C62D1E}"/>
              </a:ext>
            </a:extLst>
          </p:cNvPr>
          <p:cNvSpPr/>
          <p:nvPr/>
        </p:nvSpPr>
        <p:spPr>
          <a:xfrm>
            <a:off x="2733538" y="3657739"/>
            <a:ext cx="4075044" cy="10800000"/>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 name="Conector recto de flecha 10">
            <a:extLst>
              <a:ext uri="{FF2B5EF4-FFF2-40B4-BE49-F238E27FC236}">
                <a16:creationId xmlns:a16="http://schemas.microsoft.com/office/drawing/2014/main" id="{5919F5AD-1E86-313E-EA3E-B80745FEB750}"/>
              </a:ext>
            </a:extLst>
          </p:cNvPr>
          <p:cNvCxnSpPr>
            <a:cxnSpLocks/>
          </p:cNvCxnSpPr>
          <p:nvPr/>
        </p:nvCxnSpPr>
        <p:spPr>
          <a:xfrm>
            <a:off x="4731389" y="5521328"/>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3" name="Rectángulo 12">
            <a:extLst>
              <a:ext uri="{FF2B5EF4-FFF2-40B4-BE49-F238E27FC236}">
                <a16:creationId xmlns:a16="http://schemas.microsoft.com/office/drawing/2014/main" id="{0CE7C162-1B89-1394-7899-29DD5783D705}"/>
              </a:ext>
            </a:extLst>
          </p:cNvPr>
          <p:cNvSpPr/>
          <p:nvPr/>
        </p:nvSpPr>
        <p:spPr>
          <a:xfrm>
            <a:off x="7355695" y="3657739"/>
            <a:ext cx="4075044" cy="10800000"/>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Rectángulo 13">
            <a:extLst>
              <a:ext uri="{FF2B5EF4-FFF2-40B4-BE49-F238E27FC236}">
                <a16:creationId xmlns:a16="http://schemas.microsoft.com/office/drawing/2014/main" id="{0BA2D4CA-B129-5BD8-E999-D005FE51E2B5}"/>
              </a:ext>
            </a:extLst>
          </p:cNvPr>
          <p:cNvSpPr/>
          <p:nvPr/>
        </p:nvSpPr>
        <p:spPr>
          <a:xfrm>
            <a:off x="17997359" y="3652361"/>
            <a:ext cx="4075044" cy="10800000"/>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ectángulo 17">
            <a:extLst>
              <a:ext uri="{FF2B5EF4-FFF2-40B4-BE49-F238E27FC236}">
                <a16:creationId xmlns:a16="http://schemas.microsoft.com/office/drawing/2014/main" id="{6D38CD35-04F2-43D5-6736-28A0A236066F}"/>
              </a:ext>
            </a:extLst>
          </p:cNvPr>
          <p:cNvSpPr/>
          <p:nvPr/>
        </p:nvSpPr>
        <p:spPr>
          <a:xfrm>
            <a:off x="11841886" y="3657739"/>
            <a:ext cx="4075044" cy="10800000"/>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CuadroTexto 26">
            <a:extLst>
              <a:ext uri="{FF2B5EF4-FFF2-40B4-BE49-F238E27FC236}">
                <a16:creationId xmlns:a16="http://schemas.microsoft.com/office/drawing/2014/main" id="{D276F829-C05E-BBA9-E109-39F2CDEF013A}"/>
              </a:ext>
            </a:extLst>
          </p:cNvPr>
          <p:cNvSpPr txBox="1"/>
          <p:nvPr/>
        </p:nvSpPr>
        <p:spPr>
          <a:xfrm>
            <a:off x="2733535" y="3655045"/>
            <a:ext cx="4055211" cy="461665"/>
          </a:xfrm>
          <a:prstGeom prst="rect">
            <a:avLst/>
          </a:prstGeom>
          <a:noFill/>
        </p:spPr>
        <p:txBody>
          <a:bodyPr wrap="square" rtlCol="0">
            <a:spAutoFit/>
          </a:bodyPr>
          <a:lstStyle/>
          <a:p>
            <a:pPr algn="ctr"/>
            <a:r>
              <a:rPr lang="es-MX" sz="2400">
                <a:solidFill>
                  <a:prstClr val="black"/>
                </a:solidFill>
                <a:latin typeface="Calibri" panose="020F0502020204030204"/>
              </a:rPr>
              <a:t>Revisión en Aseguradora</a:t>
            </a:r>
          </a:p>
        </p:txBody>
      </p:sp>
      <p:sp>
        <p:nvSpPr>
          <p:cNvPr id="28" name="CuadroTexto 27">
            <a:extLst>
              <a:ext uri="{FF2B5EF4-FFF2-40B4-BE49-F238E27FC236}">
                <a16:creationId xmlns:a16="http://schemas.microsoft.com/office/drawing/2014/main" id="{705A2B3B-ACA7-9FA1-4219-2B46F88A8F92}"/>
              </a:ext>
            </a:extLst>
          </p:cNvPr>
          <p:cNvSpPr txBox="1"/>
          <p:nvPr/>
        </p:nvSpPr>
        <p:spPr>
          <a:xfrm>
            <a:off x="7375528" y="3652361"/>
            <a:ext cx="4055211" cy="461650"/>
          </a:xfrm>
          <a:prstGeom prst="rect">
            <a:avLst/>
          </a:prstGeom>
          <a:noFill/>
        </p:spPr>
        <p:txBody>
          <a:bodyPr wrap="square" rtlCol="0">
            <a:spAutoFit/>
          </a:bodyPr>
          <a:lstStyle/>
          <a:p>
            <a:pPr algn="ctr"/>
            <a:r>
              <a:rPr lang="es-MX" sz="2400">
                <a:solidFill>
                  <a:prstClr val="black"/>
                </a:solidFill>
                <a:latin typeface="Calibri" panose="020F0502020204030204"/>
              </a:rPr>
              <a:t>En Valuación en Aseguradora</a:t>
            </a:r>
          </a:p>
        </p:txBody>
      </p:sp>
      <p:sp>
        <p:nvSpPr>
          <p:cNvPr id="29" name="CuadroTexto 28">
            <a:extLst>
              <a:ext uri="{FF2B5EF4-FFF2-40B4-BE49-F238E27FC236}">
                <a16:creationId xmlns:a16="http://schemas.microsoft.com/office/drawing/2014/main" id="{B751F6DB-446E-13C4-163D-B7A5A63C2EF4}"/>
              </a:ext>
            </a:extLst>
          </p:cNvPr>
          <p:cNvSpPr txBox="1"/>
          <p:nvPr/>
        </p:nvSpPr>
        <p:spPr>
          <a:xfrm>
            <a:off x="18025642" y="3652363"/>
            <a:ext cx="4075044" cy="461650"/>
          </a:xfrm>
          <a:prstGeom prst="rect">
            <a:avLst/>
          </a:prstGeom>
          <a:noFill/>
        </p:spPr>
        <p:txBody>
          <a:bodyPr wrap="square" rtlCol="0">
            <a:spAutoFit/>
          </a:bodyPr>
          <a:lstStyle/>
          <a:p>
            <a:pPr algn="ctr"/>
            <a:r>
              <a:rPr lang="es-MX" sz="2400">
                <a:solidFill>
                  <a:prstClr val="black"/>
                </a:solidFill>
                <a:latin typeface="Calibri" panose="020F0502020204030204"/>
              </a:rPr>
              <a:t>Auto en Reparación Taller</a:t>
            </a:r>
          </a:p>
        </p:txBody>
      </p:sp>
      <p:sp>
        <p:nvSpPr>
          <p:cNvPr id="30" name="CuadroTexto 29">
            <a:extLst>
              <a:ext uri="{FF2B5EF4-FFF2-40B4-BE49-F238E27FC236}">
                <a16:creationId xmlns:a16="http://schemas.microsoft.com/office/drawing/2014/main" id="{72758F62-1EED-6E1A-3914-497C4DE03331}"/>
              </a:ext>
            </a:extLst>
          </p:cNvPr>
          <p:cNvSpPr txBox="1"/>
          <p:nvPr/>
        </p:nvSpPr>
        <p:spPr>
          <a:xfrm>
            <a:off x="11841885" y="3652361"/>
            <a:ext cx="4075045" cy="830997"/>
          </a:xfrm>
          <a:prstGeom prst="rect">
            <a:avLst/>
          </a:prstGeom>
          <a:noFill/>
        </p:spPr>
        <p:txBody>
          <a:bodyPr wrap="square" rtlCol="0">
            <a:spAutoFit/>
          </a:bodyPr>
          <a:lstStyle/>
          <a:p>
            <a:pPr algn="ctr"/>
            <a:r>
              <a:rPr lang="es-MX" sz="2400">
                <a:solidFill>
                  <a:prstClr val="black"/>
                </a:solidFill>
                <a:latin typeface="Calibri" panose="020F0502020204030204"/>
              </a:rPr>
              <a:t>Autos Dictaminados por </a:t>
            </a:r>
          </a:p>
          <a:p>
            <a:pPr algn="ctr"/>
            <a:r>
              <a:rPr lang="es-MX" sz="2400">
                <a:solidFill>
                  <a:prstClr val="black"/>
                </a:solidFill>
                <a:latin typeface="Calibri" panose="020F0502020204030204"/>
              </a:rPr>
              <a:t>Aseguradora</a:t>
            </a:r>
          </a:p>
        </p:txBody>
      </p:sp>
      <p:sp>
        <p:nvSpPr>
          <p:cNvPr id="31" name="Rectángulo 30">
            <a:extLst>
              <a:ext uri="{FF2B5EF4-FFF2-40B4-BE49-F238E27FC236}">
                <a16:creationId xmlns:a16="http://schemas.microsoft.com/office/drawing/2014/main" id="{43232377-0DBE-1AD1-AD6A-C0F55138A187}"/>
              </a:ext>
            </a:extLst>
          </p:cNvPr>
          <p:cNvSpPr/>
          <p:nvPr/>
        </p:nvSpPr>
        <p:spPr>
          <a:xfrm>
            <a:off x="806955" y="4022451"/>
            <a:ext cx="1717717" cy="921814"/>
          </a:xfrm>
          <a:prstGeom prst="rect">
            <a:avLst/>
          </a:prstGeom>
          <a:solidFill>
            <a:srgbClr val="EC732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siniestro </a:t>
            </a:r>
          </a:p>
        </p:txBody>
      </p:sp>
      <p:sp>
        <p:nvSpPr>
          <p:cNvPr id="32" name="Rectángulo 31">
            <a:extLst>
              <a:ext uri="{FF2B5EF4-FFF2-40B4-BE49-F238E27FC236}">
                <a16:creationId xmlns:a16="http://schemas.microsoft.com/office/drawing/2014/main" id="{749ED6F8-8A06-F8E8-0891-BA06E27B766A}"/>
              </a:ext>
            </a:extLst>
          </p:cNvPr>
          <p:cNvSpPr/>
          <p:nvPr/>
        </p:nvSpPr>
        <p:spPr>
          <a:xfrm>
            <a:off x="3472911" y="4751716"/>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Agente de seguro levanta alta de siniestro</a:t>
            </a:r>
          </a:p>
        </p:txBody>
      </p:sp>
      <p:cxnSp>
        <p:nvCxnSpPr>
          <p:cNvPr id="33" name="Conector: angular 32">
            <a:extLst>
              <a:ext uri="{FF2B5EF4-FFF2-40B4-BE49-F238E27FC236}">
                <a16:creationId xmlns:a16="http://schemas.microsoft.com/office/drawing/2014/main" id="{9210CD29-CD70-12BC-669D-8870D27FB618}"/>
              </a:ext>
            </a:extLst>
          </p:cNvPr>
          <p:cNvCxnSpPr>
            <a:cxnSpLocks/>
            <a:endCxn id="67" idx="0"/>
          </p:cNvCxnSpPr>
          <p:nvPr/>
        </p:nvCxnSpPr>
        <p:spPr>
          <a:xfrm>
            <a:off x="15802471" y="9657647"/>
            <a:ext cx="665456" cy="498283"/>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34" name="Rectángulo 33">
            <a:extLst>
              <a:ext uri="{FF2B5EF4-FFF2-40B4-BE49-F238E27FC236}">
                <a16:creationId xmlns:a16="http://schemas.microsoft.com/office/drawing/2014/main" id="{7204AAA2-287C-28AB-B014-08D5F795EECF}"/>
              </a:ext>
            </a:extLst>
          </p:cNvPr>
          <p:cNvSpPr/>
          <p:nvPr/>
        </p:nvSpPr>
        <p:spPr>
          <a:xfrm>
            <a:off x="3472911" y="862501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Proceso de Liberación de la unidad</a:t>
            </a:r>
          </a:p>
        </p:txBody>
      </p:sp>
      <p:sp>
        <p:nvSpPr>
          <p:cNvPr id="35" name="Diagrama de flujo: decisión 34">
            <a:extLst>
              <a:ext uri="{FF2B5EF4-FFF2-40B4-BE49-F238E27FC236}">
                <a16:creationId xmlns:a16="http://schemas.microsoft.com/office/drawing/2014/main" id="{6D6EACAD-0AE3-C88F-8E31-6143C30EF2A1}"/>
              </a:ext>
            </a:extLst>
          </p:cNvPr>
          <p:cNvSpPr/>
          <p:nvPr/>
        </p:nvSpPr>
        <p:spPr>
          <a:xfrm>
            <a:off x="3050176" y="6457328"/>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Esta detenido dependencia gubernamental</a:t>
            </a:r>
          </a:p>
        </p:txBody>
      </p:sp>
      <p:cxnSp>
        <p:nvCxnSpPr>
          <p:cNvPr id="36" name="Conector recto de flecha 35">
            <a:extLst>
              <a:ext uri="{FF2B5EF4-FFF2-40B4-BE49-F238E27FC236}">
                <a16:creationId xmlns:a16="http://schemas.microsoft.com/office/drawing/2014/main" id="{7703872D-29F7-B4F3-BFDA-94A079A91D2C}"/>
              </a:ext>
            </a:extLst>
          </p:cNvPr>
          <p:cNvCxnSpPr>
            <a:cxnSpLocks/>
          </p:cNvCxnSpPr>
          <p:nvPr/>
        </p:nvCxnSpPr>
        <p:spPr>
          <a:xfrm>
            <a:off x="4761141" y="7654532"/>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37" name="CuadroTexto 36">
            <a:extLst>
              <a:ext uri="{FF2B5EF4-FFF2-40B4-BE49-F238E27FC236}">
                <a16:creationId xmlns:a16="http://schemas.microsoft.com/office/drawing/2014/main" id="{33151EA0-5F23-9489-7E89-4332DC05E7B5}"/>
              </a:ext>
            </a:extLst>
          </p:cNvPr>
          <p:cNvSpPr txBox="1"/>
          <p:nvPr/>
        </p:nvSpPr>
        <p:spPr>
          <a:xfrm>
            <a:off x="4741309" y="7860592"/>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38" name="CuadroTexto 37">
            <a:extLst>
              <a:ext uri="{FF2B5EF4-FFF2-40B4-BE49-F238E27FC236}">
                <a16:creationId xmlns:a16="http://schemas.microsoft.com/office/drawing/2014/main" id="{F0105DDB-045B-35DE-A02C-1C3C5B7DAE91}"/>
              </a:ext>
            </a:extLst>
          </p:cNvPr>
          <p:cNvSpPr txBox="1"/>
          <p:nvPr/>
        </p:nvSpPr>
        <p:spPr>
          <a:xfrm>
            <a:off x="6845933" y="6678056"/>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cxnSp>
        <p:nvCxnSpPr>
          <p:cNvPr id="39" name="Conector recto de flecha 38">
            <a:extLst>
              <a:ext uri="{FF2B5EF4-FFF2-40B4-BE49-F238E27FC236}">
                <a16:creationId xmlns:a16="http://schemas.microsoft.com/office/drawing/2014/main" id="{5B80C544-FA60-AB80-FCBA-48F59F2581BD}"/>
              </a:ext>
            </a:extLst>
          </p:cNvPr>
          <p:cNvCxnSpPr>
            <a:cxnSpLocks/>
          </p:cNvCxnSpPr>
          <p:nvPr/>
        </p:nvCxnSpPr>
        <p:spPr>
          <a:xfrm rot="16200000">
            <a:off x="7192106" y="6339170"/>
            <a:ext cx="0" cy="1440000"/>
          </a:xfrm>
          <a:prstGeom prst="straightConnector1">
            <a:avLst/>
          </a:prstGeom>
          <a:noFill/>
          <a:ln w="38100" cap="flat" cmpd="sng" algn="ctr">
            <a:solidFill>
              <a:sysClr val="windowText" lastClr="000000"/>
            </a:solidFill>
            <a:prstDash val="solid"/>
            <a:miter lim="800000"/>
            <a:tailEnd type="triangle"/>
          </a:ln>
          <a:effectLst/>
        </p:spPr>
      </p:cxnSp>
      <p:cxnSp>
        <p:nvCxnSpPr>
          <p:cNvPr id="40" name="Conector: angular 39">
            <a:extLst>
              <a:ext uri="{FF2B5EF4-FFF2-40B4-BE49-F238E27FC236}">
                <a16:creationId xmlns:a16="http://schemas.microsoft.com/office/drawing/2014/main" id="{E875D68F-AD45-4CE8-3B6D-9E2FA5A6C8E6}"/>
              </a:ext>
            </a:extLst>
          </p:cNvPr>
          <p:cNvCxnSpPr>
            <a:cxnSpLocks/>
            <a:stCxn id="34" idx="1"/>
            <a:endCxn id="35" idx="1"/>
          </p:cNvCxnSpPr>
          <p:nvPr/>
        </p:nvCxnSpPr>
        <p:spPr>
          <a:xfrm rot="10800000">
            <a:off x="3050177" y="7055931"/>
            <a:ext cx="422735" cy="1950875"/>
          </a:xfrm>
          <a:prstGeom prst="bentConnector3">
            <a:avLst>
              <a:gd name="adj1" fmla="val 154076"/>
            </a:avLst>
          </a:prstGeom>
          <a:noFill/>
          <a:ln w="38100" cap="flat" cmpd="sng" algn="ctr">
            <a:solidFill>
              <a:sysClr val="windowText" lastClr="000000">
                <a:lumMod val="95000"/>
                <a:lumOff val="5000"/>
              </a:sysClr>
            </a:solidFill>
            <a:prstDash val="solid"/>
            <a:miter lim="800000"/>
            <a:tailEnd type="triangle"/>
          </a:ln>
          <a:effectLst/>
        </p:spPr>
      </p:cxnSp>
      <p:sp>
        <p:nvSpPr>
          <p:cNvPr id="41" name="Rectángulo 40">
            <a:extLst>
              <a:ext uri="{FF2B5EF4-FFF2-40B4-BE49-F238E27FC236}">
                <a16:creationId xmlns:a16="http://schemas.microsoft.com/office/drawing/2014/main" id="{F8F79B49-2FE2-FEA3-C6D3-767A51F244F8}"/>
              </a:ext>
            </a:extLst>
          </p:cNvPr>
          <p:cNvSpPr/>
          <p:nvPr/>
        </p:nvSpPr>
        <p:spPr>
          <a:xfrm>
            <a:off x="7936543" y="666560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Envía unidad a taller autorizado por la aseguradora </a:t>
            </a:r>
          </a:p>
        </p:txBody>
      </p:sp>
      <p:pic>
        <p:nvPicPr>
          <p:cNvPr id="42" name="Imagen 41">
            <a:extLst>
              <a:ext uri="{FF2B5EF4-FFF2-40B4-BE49-F238E27FC236}">
                <a16:creationId xmlns:a16="http://schemas.microsoft.com/office/drawing/2014/main" id="{4F8FB7A9-C0A4-F7DC-B85F-38903AF13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105" y="8214546"/>
            <a:ext cx="304762" cy="304762"/>
          </a:xfrm>
          <a:prstGeom prst="rect">
            <a:avLst/>
          </a:prstGeom>
        </p:spPr>
      </p:pic>
      <p:sp>
        <p:nvSpPr>
          <p:cNvPr id="43" name="Rectángulo 42">
            <a:extLst>
              <a:ext uri="{FF2B5EF4-FFF2-40B4-BE49-F238E27FC236}">
                <a16:creationId xmlns:a16="http://schemas.microsoft.com/office/drawing/2014/main" id="{CFBBEC3F-EFF7-76EF-C3BA-1912CA27893E}"/>
              </a:ext>
            </a:extLst>
          </p:cNvPr>
          <p:cNvSpPr/>
          <p:nvPr/>
        </p:nvSpPr>
        <p:spPr>
          <a:xfrm>
            <a:off x="7936543" y="8366927"/>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Evaluación de los daños causados a la unidad</a:t>
            </a:r>
          </a:p>
        </p:txBody>
      </p:sp>
      <p:cxnSp>
        <p:nvCxnSpPr>
          <p:cNvPr id="44" name="Conector recto de flecha 43">
            <a:extLst>
              <a:ext uri="{FF2B5EF4-FFF2-40B4-BE49-F238E27FC236}">
                <a16:creationId xmlns:a16="http://schemas.microsoft.com/office/drawing/2014/main" id="{707555C0-4317-479C-99B3-76D3D1D98ED1}"/>
              </a:ext>
            </a:extLst>
          </p:cNvPr>
          <p:cNvCxnSpPr>
            <a:cxnSpLocks/>
          </p:cNvCxnSpPr>
          <p:nvPr/>
        </p:nvCxnSpPr>
        <p:spPr>
          <a:xfrm>
            <a:off x="9195021" y="7447805"/>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45" name="Diagrama de flujo: decisión 44">
            <a:extLst>
              <a:ext uri="{FF2B5EF4-FFF2-40B4-BE49-F238E27FC236}">
                <a16:creationId xmlns:a16="http://schemas.microsoft.com/office/drawing/2014/main" id="{61048174-464A-1524-9834-D42340C548AB}"/>
              </a:ext>
            </a:extLst>
          </p:cNvPr>
          <p:cNvSpPr/>
          <p:nvPr/>
        </p:nvSpPr>
        <p:spPr>
          <a:xfrm>
            <a:off x="12045487" y="5098668"/>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Dictamina pérdida total</a:t>
            </a:r>
          </a:p>
        </p:txBody>
      </p:sp>
      <p:cxnSp>
        <p:nvCxnSpPr>
          <p:cNvPr id="46" name="Conector recto de flecha 45">
            <a:extLst>
              <a:ext uri="{FF2B5EF4-FFF2-40B4-BE49-F238E27FC236}">
                <a16:creationId xmlns:a16="http://schemas.microsoft.com/office/drawing/2014/main" id="{A6A5B29D-0F14-B504-2661-381816730B9E}"/>
              </a:ext>
            </a:extLst>
          </p:cNvPr>
          <p:cNvCxnSpPr>
            <a:cxnSpLocks/>
          </p:cNvCxnSpPr>
          <p:nvPr/>
        </p:nvCxnSpPr>
        <p:spPr>
          <a:xfrm>
            <a:off x="13776330" y="6295872"/>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47" name="CuadroTexto 46">
            <a:extLst>
              <a:ext uri="{FF2B5EF4-FFF2-40B4-BE49-F238E27FC236}">
                <a16:creationId xmlns:a16="http://schemas.microsoft.com/office/drawing/2014/main" id="{5359E8FC-117F-5106-C7CF-66FCFC085373}"/>
              </a:ext>
            </a:extLst>
          </p:cNvPr>
          <p:cNvSpPr txBox="1"/>
          <p:nvPr/>
        </p:nvSpPr>
        <p:spPr>
          <a:xfrm>
            <a:off x="14081759" y="6566650"/>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48" name="Rectángulo 47">
            <a:extLst>
              <a:ext uri="{FF2B5EF4-FFF2-40B4-BE49-F238E27FC236}">
                <a16:creationId xmlns:a16="http://schemas.microsoft.com/office/drawing/2014/main" id="{4C9A6058-0D15-CC4E-3457-E53F0D3CEC20}"/>
              </a:ext>
            </a:extLst>
          </p:cNvPr>
          <p:cNvSpPr/>
          <p:nvPr/>
        </p:nvSpPr>
        <p:spPr>
          <a:xfrm>
            <a:off x="18802532" y="666560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taller hace reparación de la unidad</a:t>
            </a:r>
          </a:p>
        </p:txBody>
      </p:sp>
      <p:sp>
        <p:nvSpPr>
          <p:cNvPr id="49" name="CuadroTexto 48">
            <a:extLst>
              <a:ext uri="{FF2B5EF4-FFF2-40B4-BE49-F238E27FC236}">
                <a16:creationId xmlns:a16="http://schemas.microsoft.com/office/drawing/2014/main" id="{9117B4F2-58F6-DFB4-C3A6-2DA8DBD691C8}"/>
              </a:ext>
            </a:extLst>
          </p:cNvPr>
          <p:cNvSpPr txBox="1"/>
          <p:nvPr/>
        </p:nvSpPr>
        <p:spPr>
          <a:xfrm>
            <a:off x="19563899" y="5881936"/>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cxnSp>
        <p:nvCxnSpPr>
          <p:cNvPr id="50" name="Conector recto de flecha 49">
            <a:extLst>
              <a:ext uri="{FF2B5EF4-FFF2-40B4-BE49-F238E27FC236}">
                <a16:creationId xmlns:a16="http://schemas.microsoft.com/office/drawing/2014/main" id="{D41F91AA-7383-A687-6336-82FE7DC4EC4C}"/>
              </a:ext>
            </a:extLst>
          </p:cNvPr>
          <p:cNvCxnSpPr>
            <a:cxnSpLocks/>
          </p:cNvCxnSpPr>
          <p:nvPr/>
        </p:nvCxnSpPr>
        <p:spPr>
          <a:xfrm>
            <a:off x="20061010" y="7449135"/>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51" name="Diagrama de flujo: decisión 50">
            <a:extLst>
              <a:ext uri="{FF2B5EF4-FFF2-40B4-BE49-F238E27FC236}">
                <a16:creationId xmlns:a16="http://schemas.microsoft.com/office/drawing/2014/main" id="{FDB3029A-664A-A603-9A3A-F6E5C769D084}"/>
              </a:ext>
            </a:extLst>
          </p:cNvPr>
          <p:cNvSpPr/>
          <p:nvPr/>
        </p:nvSpPr>
        <p:spPr>
          <a:xfrm>
            <a:off x="18324172" y="8319749"/>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¿El cliente paga deducible?</a:t>
            </a:r>
          </a:p>
        </p:txBody>
      </p:sp>
      <p:cxnSp>
        <p:nvCxnSpPr>
          <p:cNvPr id="52" name="Conector: angular 51">
            <a:extLst>
              <a:ext uri="{FF2B5EF4-FFF2-40B4-BE49-F238E27FC236}">
                <a16:creationId xmlns:a16="http://schemas.microsoft.com/office/drawing/2014/main" id="{BB8AC102-C1D9-4CBA-C805-FD439C365097}"/>
              </a:ext>
            </a:extLst>
          </p:cNvPr>
          <p:cNvCxnSpPr>
            <a:cxnSpLocks/>
            <a:stCxn id="43" idx="3"/>
            <a:endCxn id="45" idx="0"/>
          </p:cNvCxnSpPr>
          <p:nvPr/>
        </p:nvCxnSpPr>
        <p:spPr>
          <a:xfrm flipV="1">
            <a:off x="10453499" y="5098668"/>
            <a:ext cx="3302953" cy="3650045"/>
          </a:xfrm>
          <a:prstGeom prst="bentConnector4">
            <a:avLst>
              <a:gd name="adj1" fmla="val 33904"/>
              <a:gd name="adj2" fmla="val 106263"/>
            </a:avLst>
          </a:prstGeom>
          <a:noFill/>
          <a:ln w="38100" cap="flat" cmpd="sng" algn="ctr">
            <a:solidFill>
              <a:sysClr val="windowText" lastClr="000000">
                <a:lumMod val="95000"/>
                <a:lumOff val="5000"/>
              </a:sysClr>
            </a:solidFill>
            <a:prstDash val="solid"/>
            <a:miter lim="800000"/>
            <a:tailEnd type="triangle"/>
          </a:ln>
          <a:effectLst/>
        </p:spPr>
      </p:cxnSp>
      <p:cxnSp>
        <p:nvCxnSpPr>
          <p:cNvPr id="53" name="Conector: angular 52">
            <a:extLst>
              <a:ext uri="{FF2B5EF4-FFF2-40B4-BE49-F238E27FC236}">
                <a16:creationId xmlns:a16="http://schemas.microsoft.com/office/drawing/2014/main" id="{0F89C022-00E6-3B12-0384-19B02CA2D3CC}"/>
              </a:ext>
            </a:extLst>
          </p:cNvPr>
          <p:cNvCxnSpPr>
            <a:cxnSpLocks/>
            <a:stCxn id="45" idx="3"/>
            <a:endCxn id="48" idx="0"/>
          </p:cNvCxnSpPr>
          <p:nvPr/>
        </p:nvCxnSpPr>
        <p:spPr>
          <a:xfrm>
            <a:off x="15467417" y="5697270"/>
            <a:ext cx="4593593" cy="968332"/>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54" name="Conector: angular 53">
            <a:extLst>
              <a:ext uri="{FF2B5EF4-FFF2-40B4-BE49-F238E27FC236}">
                <a16:creationId xmlns:a16="http://schemas.microsoft.com/office/drawing/2014/main" id="{C5B5E3A0-E18A-63A4-A97C-17F7DEBB9017}"/>
              </a:ext>
            </a:extLst>
          </p:cNvPr>
          <p:cNvCxnSpPr>
            <a:cxnSpLocks/>
            <a:stCxn id="51" idx="3"/>
            <a:endCxn id="58" idx="3"/>
          </p:cNvCxnSpPr>
          <p:nvPr/>
        </p:nvCxnSpPr>
        <p:spPr>
          <a:xfrm flipH="1">
            <a:off x="21230146" y="8918351"/>
            <a:ext cx="515956" cy="3529993"/>
          </a:xfrm>
          <a:prstGeom prst="bentConnector3">
            <a:avLst>
              <a:gd name="adj1" fmla="val -44306"/>
            </a:avLst>
          </a:prstGeom>
          <a:noFill/>
          <a:ln w="38100" cap="flat" cmpd="sng" algn="ctr">
            <a:solidFill>
              <a:sysClr val="windowText" lastClr="000000">
                <a:lumMod val="95000"/>
                <a:lumOff val="5000"/>
              </a:sysClr>
            </a:solidFill>
            <a:prstDash val="solid"/>
            <a:miter lim="800000"/>
            <a:tailEnd type="triangle"/>
          </a:ln>
          <a:effectLst/>
        </p:spPr>
      </p:cxnSp>
      <p:sp>
        <p:nvSpPr>
          <p:cNvPr id="55" name="Rectángulo 54">
            <a:extLst>
              <a:ext uri="{FF2B5EF4-FFF2-40B4-BE49-F238E27FC236}">
                <a16:creationId xmlns:a16="http://schemas.microsoft.com/office/drawing/2014/main" id="{A20EEA08-29DD-4ABE-7B9B-2EDD3B90804D}"/>
              </a:ext>
            </a:extLst>
          </p:cNvPr>
          <p:cNvSpPr/>
          <p:nvPr/>
        </p:nvSpPr>
        <p:spPr>
          <a:xfrm>
            <a:off x="18760995" y="10402862"/>
            <a:ext cx="2516956" cy="763572"/>
          </a:xfrm>
          <a:prstGeom prst="rect">
            <a:avLst/>
          </a:prstGeom>
          <a:solidFill>
            <a:srgbClr val="FF000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paga deducible ante aseguradora</a:t>
            </a:r>
          </a:p>
        </p:txBody>
      </p:sp>
      <p:cxnSp>
        <p:nvCxnSpPr>
          <p:cNvPr id="56" name="Conector recto de flecha 55">
            <a:extLst>
              <a:ext uri="{FF2B5EF4-FFF2-40B4-BE49-F238E27FC236}">
                <a16:creationId xmlns:a16="http://schemas.microsoft.com/office/drawing/2014/main" id="{C1E1E65F-87C3-3493-5633-28C62030C64F}"/>
              </a:ext>
            </a:extLst>
          </p:cNvPr>
          <p:cNvCxnSpPr>
            <a:cxnSpLocks/>
          </p:cNvCxnSpPr>
          <p:nvPr/>
        </p:nvCxnSpPr>
        <p:spPr>
          <a:xfrm>
            <a:off x="20034881" y="9516953"/>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57" name="Conector recto de flecha 56">
            <a:extLst>
              <a:ext uri="{FF2B5EF4-FFF2-40B4-BE49-F238E27FC236}">
                <a16:creationId xmlns:a16="http://schemas.microsoft.com/office/drawing/2014/main" id="{2530EE5D-E798-D40C-14EF-D47C81D63A3A}"/>
              </a:ext>
            </a:extLst>
          </p:cNvPr>
          <p:cNvCxnSpPr>
            <a:cxnSpLocks/>
          </p:cNvCxnSpPr>
          <p:nvPr/>
        </p:nvCxnSpPr>
        <p:spPr>
          <a:xfrm>
            <a:off x="19971668" y="11146976"/>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58" name="Rectángulo 57">
            <a:extLst>
              <a:ext uri="{FF2B5EF4-FFF2-40B4-BE49-F238E27FC236}">
                <a16:creationId xmlns:a16="http://schemas.microsoft.com/office/drawing/2014/main" id="{9C4882DC-94CF-39A6-3334-5DE4EB28DD66}"/>
              </a:ext>
            </a:extLst>
          </p:cNvPr>
          <p:cNvSpPr/>
          <p:nvPr/>
        </p:nvSpPr>
        <p:spPr>
          <a:xfrm>
            <a:off x="18713190" y="1206655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de auto reparado a cliente</a:t>
            </a:r>
          </a:p>
        </p:txBody>
      </p:sp>
      <p:sp>
        <p:nvSpPr>
          <p:cNvPr id="59" name="CuadroTexto 58">
            <a:extLst>
              <a:ext uri="{FF2B5EF4-FFF2-40B4-BE49-F238E27FC236}">
                <a16:creationId xmlns:a16="http://schemas.microsoft.com/office/drawing/2014/main" id="{F16EB60B-191E-4FDC-91A5-1DFDF8DA1E4A}"/>
              </a:ext>
            </a:extLst>
          </p:cNvPr>
          <p:cNvSpPr txBox="1"/>
          <p:nvPr/>
        </p:nvSpPr>
        <p:spPr>
          <a:xfrm>
            <a:off x="20034881" y="9702117"/>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60" name="CuadroTexto 59">
            <a:extLst>
              <a:ext uri="{FF2B5EF4-FFF2-40B4-BE49-F238E27FC236}">
                <a16:creationId xmlns:a16="http://schemas.microsoft.com/office/drawing/2014/main" id="{F0901779-FB9C-273E-CDB3-109393F8D754}"/>
              </a:ext>
            </a:extLst>
          </p:cNvPr>
          <p:cNvSpPr txBox="1"/>
          <p:nvPr/>
        </p:nvSpPr>
        <p:spPr>
          <a:xfrm>
            <a:off x="21495670" y="10777644"/>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sp>
        <p:nvSpPr>
          <p:cNvPr id="61" name="Rectángulo 60">
            <a:extLst>
              <a:ext uri="{FF2B5EF4-FFF2-40B4-BE49-F238E27FC236}">
                <a16:creationId xmlns:a16="http://schemas.microsoft.com/office/drawing/2014/main" id="{42BE3E8E-30C8-0F40-9900-3F4BD25AE46C}"/>
              </a:ext>
            </a:extLst>
          </p:cNvPr>
          <p:cNvSpPr/>
          <p:nvPr/>
        </p:nvSpPr>
        <p:spPr>
          <a:xfrm>
            <a:off x="12497973" y="7236616"/>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Revisión de expediente de auto</a:t>
            </a:r>
          </a:p>
        </p:txBody>
      </p:sp>
      <p:cxnSp>
        <p:nvCxnSpPr>
          <p:cNvPr id="62" name="Conector recto de flecha 61">
            <a:extLst>
              <a:ext uri="{FF2B5EF4-FFF2-40B4-BE49-F238E27FC236}">
                <a16:creationId xmlns:a16="http://schemas.microsoft.com/office/drawing/2014/main" id="{682480E4-E9BD-3BB4-3D0F-61B7D3D1ACC4}"/>
              </a:ext>
            </a:extLst>
          </p:cNvPr>
          <p:cNvCxnSpPr>
            <a:cxnSpLocks/>
          </p:cNvCxnSpPr>
          <p:nvPr/>
        </p:nvCxnSpPr>
        <p:spPr>
          <a:xfrm>
            <a:off x="13776330" y="8021750"/>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63" name="Diagrama de flujo: decisión 62">
            <a:extLst>
              <a:ext uri="{FF2B5EF4-FFF2-40B4-BE49-F238E27FC236}">
                <a16:creationId xmlns:a16="http://schemas.microsoft.com/office/drawing/2014/main" id="{B769011C-3824-E2E1-B8C0-888CD28319B3}"/>
              </a:ext>
            </a:extLst>
          </p:cNvPr>
          <p:cNvSpPr/>
          <p:nvPr/>
        </p:nvSpPr>
        <p:spPr>
          <a:xfrm>
            <a:off x="11727427" y="8957750"/>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¿Se cuentan con los documentos para la aseguradora?</a:t>
            </a:r>
          </a:p>
        </p:txBody>
      </p:sp>
      <p:sp>
        <p:nvSpPr>
          <p:cNvPr id="64" name="Rectángulo 63">
            <a:extLst>
              <a:ext uri="{FF2B5EF4-FFF2-40B4-BE49-F238E27FC236}">
                <a16:creationId xmlns:a16="http://schemas.microsoft.com/office/drawing/2014/main" id="{385916F2-8A3C-21EA-AC09-367F35A31C5B}"/>
              </a:ext>
            </a:extLst>
          </p:cNvPr>
          <p:cNvSpPr/>
          <p:nvPr/>
        </p:nvSpPr>
        <p:spPr>
          <a:xfrm>
            <a:off x="12507342" y="1128053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Aseguradora procede a realizar el pago</a:t>
            </a:r>
          </a:p>
        </p:txBody>
      </p:sp>
      <p:cxnSp>
        <p:nvCxnSpPr>
          <p:cNvPr id="65" name="Conector recto de flecha 64">
            <a:extLst>
              <a:ext uri="{FF2B5EF4-FFF2-40B4-BE49-F238E27FC236}">
                <a16:creationId xmlns:a16="http://schemas.microsoft.com/office/drawing/2014/main" id="{2A73F5EA-0AA1-79E3-151D-783E6E26411A}"/>
              </a:ext>
            </a:extLst>
          </p:cNvPr>
          <p:cNvCxnSpPr>
            <a:cxnSpLocks/>
          </p:cNvCxnSpPr>
          <p:nvPr/>
        </p:nvCxnSpPr>
        <p:spPr>
          <a:xfrm>
            <a:off x="13773087" y="10316648"/>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66" name="CuadroTexto 65">
            <a:extLst>
              <a:ext uri="{FF2B5EF4-FFF2-40B4-BE49-F238E27FC236}">
                <a16:creationId xmlns:a16="http://schemas.microsoft.com/office/drawing/2014/main" id="{454F0FB6-3AD6-A0B2-58E1-CF6E4F171240}"/>
              </a:ext>
            </a:extLst>
          </p:cNvPr>
          <p:cNvSpPr txBox="1"/>
          <p:nvPr/>
        </p:nvSpPr>
        <p:spPr>
          <a:xfrm>
            <a:off x="13734692" y="10571429"/>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67" name="Rectángulo 66">
            <a:extLst>
              <a:ext uri="{FF2B5EF4-FFF2-40B4-BE49-F238E27FC236}">
                <a16:creationId xmlns:a16="http://schemas.microsoft.com/office/drawing/2014/main" id="{A2BCE9EA-D9E0-2DC5-CDEA-319FB889AD6F}"/>
              </a:ext>
            </a:extLst>
          </p:cNvPr>
          <p:cNvSpPr/>
          <p:nvPr/>
        </p:nvSpPr>
        <p:spPr>
          <a:xfrm>
            <a:off x="15409049" y="10155930"/>
            <a:ext cx="2117756" cy="830997"/>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Solicitud de documento faltante </a:t>
            </a:r>
          </a:p>
        </p:txBody>
      </p:sp>
      <p:sp>
        <p:nvSpPr>
          <p:cNvPr id="68" name="Rectángulo 67">
            <a:extLst>
              <a:ext uri="{FF2B5EF4-FFF2-40B4-BE49-F238E27FC236}">
                <a16:creationId xmlns:a16="http://schemas.microsoft.com/office/drawing/2014/main" id="{E307D448-6BBF-A4CF-A531-7AA447AE3519}"/>
              </a:ext>
            </a:extLst>
          </p:cNvPr>
          <p:cNvSpPr/>
          <p:nvPr/>
        </p:nvSpPr>
        <p:spPr>
          <a:xfrm>
            <a:off x="15376881" y="11552945"/>
            <a:ext cx="2117756" cy="830997"/>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Tramites  conseguir documentos</a:t>
            </a:r>
          </a:p>
        </p:txBody>
      </p:sp>
      <p:cxnSp>
        <p:nvCxnSpPr>
          <p:cNvPr id="76" name="Conector recto de flecha 75">
            <a:extLst>
              <a:ext uri="{FF2B5EF4-FFF2-40B4-BE49-F238E27FC236}">
                <a16:creationId xmlns:a16="http://schemas.microsoft.com/office/drawing/2014/main" id="{FE24CE42-6324-EC09-0253-C66F75E80473}"/>
              </a:ext>
            </a:extLst>
          </p:cNvPr>
          <p:cNvCxnSpPr>
            <a:cxnSpLocks/>
          </p:cNvCxnSpPr>
          <p:nvPr/>
        </p:nvCxnSpPr>
        <p:spPr>
          <a:xfrm>
            <a:off x="16485094" y="10956533"/>
            <a:ext cx="0" cy="648000"/>
          </a:xfrm>
          <a:prstGeom prst="straightConnector1">
            <a:avLst/>
          </a:prstGeom>
          <a:noFill/>
          <a:ln w="38100" cap="flat" cmpd="sng" algn="ctr">
            <a:solidFill>
              <a:sysClr val="windowText" lastClr="000000"/>
            </a:solidFill>
            <a:prstDash val="solid"/>
            <a:miter lim="800000"/>
            <a:tailEnd type="triangle"/>
          </a:ln>
          <a:effectLst/>
        </p:spPr>
      </p:cxnSp>
      <p:cxnSp>
        <p:nvCxnSpPr>
          <p:cNvPr id="77" name="Conector: angular 76">
            <a:extLst>
              <a:ext uri="{FF2B5EF4-FFF2-40B4-BE49-F238E27FC236}">
                <a16:creationId xmlns:a16="http://schemas.microsoft.com/office/drawing/2014/main" id="{2D07A908-6B65-B629-2563-8DD275703E89}"/>
              </a:ext>
            </a:extLst>
          </p:cNvPr>
          <p:cNvCxnSpPr>
            <a:cxnSpLocks/>
            <a:stCxn id="31" idx="3"/>
            <a:endCxn id="32" idx="0"/>
          </p:cNvCxnSpPr>
          <p:nvPr/>
        </p:nvCxnSpPr>
        <p:spPr>
          <a:xfrm>
            <a:off x="2524672" y="4483358"/>
            <a:ext cx="2206717" cy="268358"/>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78" name="Conector: angular 77">
            <a:extLst>
              <a:ext uri="{FF2B5EF4-FFF2-40B4-BE49-F238E27FC236}">
                <a16:creationId xmlns:a16="http://schemas.microsoft.com/office/drawing/2014/main" id="{751B7C88-D572-B6A0-0FB3-4CAA04F7AB68}"/>
              </a:ext>
            </a:extLst>
          </p:cNvPr>
          <p:cNvCxnSpPr>
            <a:cxnSpLocks/>
          </p:cNvCxnSpPr>
          <p:nvPr/>
        </p:nvCxnSpPr>
        <p:spPr>
          <a:xfrm rot="5400000" flipH="1">
            <a:off x="13395396" y="9335441"/>
            <a:ext cx="3426192" cy="2670810"/>
          </a:xfrm>
          <a:prstGeom prst="bentConnector5">
            <a:avLst>
              <a:gd name="adj1" fmla="val -6672"/>
              <a:gd name="adj2" fmla="val -45134"/>
              <a:gd name="adj3" fmla="val 106672"/>
            </a:avLst>
          </a:prstGeom>
          <a:noFill/>
          <a:ln w="38100" cap="flat" cmpd="sng" algn="ctr">
            <a:solidFill>
              <a:sysClr val="windowText" lastClr="000000">
                <a:lumMod val="95000"/>
                <a:lumOff val="5000"/>
              </a:sysClr>
            </a:solidFill>
            <a:prstDash val="solid"/>
            <a:miter lim="800000"/>
            <a:tailEnd type="triangle"/>
          </a:ln>
          <a:effectLst/>
        </p:spPr>
      </p:cxnSp>
      <p:sp>
        <p:nvSpPr>
          <p:cNvPr id="79" name="Rectángulo 78">
            <a:extLst>
              <a:ext uri="{FF2B5EF4-FFF2-40B4-BE49-F238E27FC236}">
                <a16:creationId xmlns:a16="http://schemas.microsoft.com/office/drawing/2014/main" id="{74BF539B-CE1C-FF8B-505F-EC2D8BADD864}"/>
              </a:ext>
            </a:extLst>
          </p:cNvPr>
          <p:cNvSpPr/>
          <p:nvPr/>
        </p:nvSpPr>
        <p:spPr>
          <a:xfrm>
            <a:off x="12514609" y="1300255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Cierre Contrato</a:t>
            </a:r>
          </a:p>
        </p:txBody>
      </p:sp>
      <p:cxnSp>
        <p:nvCxnSpPr>
          <p:cNvPr id="80" name="Conector recto de flecha 79">
            <a:extLst>
              <a:ext uri="{FF2B5EF4-FFF2-40B4-BE49-F238E27FC236}">
                <a16:creationId xmlns:a16="http://schemas.microsoft.com/office/drawing/2014/main" id="{CEF16780-6294-018A-ED70-190EF03C26F2}"/>
              </a:ext>
            </a:extLst>
          </p:cNvPr>
          <p:cNvCxnSpPr>
            <a:cxnSpLocks/>
          </p:cNvCxnSpPr>
          <p:nvPr/>
        </p:nvCxnSpPr>
        <p:spPr>
          <a:xfrm>
            <a:off x="13803378" y="12066558"/>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81" name="CuadroTexto 80">
            <a:extLst>
              <a:ext uri="{FF2B5EF4-FFF2-40B4-BE49-F238E27FC236}">
                <a16:creationId xmlns:a16="http://schemas.microsoft.com/office/drawing/2014/main" id="{A2028F17-14C7-64FC-C014-E0F9D3489CE1}"/>
              </a:ext>
            </a:extLst>
          </p:cNvPr>
          <p:cNvSpPr txBox="1"/>
          <p:nvPr/>
        </p:nvSpPr>
        <p:spPr>
          <a:xfrm>
            <a:off x="16041796" y="9342977"/>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pic>
        <p:nvPicPr>
          <p:cNvPr id="82" name="Imagen 81">
            <a:extLst>
              <a:ext uri="{FF2B5EF4-FFF2-40B4-BE49-F238E27FC236}">
                <a16:creationId xmlns:a16="http://schemas.microsoft.com/office/drawing/2014/main" id="{C0DDCD02-6023-06FD-31BD-644790465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364" y="8001596"/>
            <a:ext cx="304762" cy="304762"/>
          </a:xfrm>
          <a:prstGeom prst="rect">
            <a:avLst/>
          </a:prstGeom>
        </p:spPr>
      </p:pic>
      <p:pic>
        <p:nvPicPr>
          <p:cNvPr id="83" name="Imagen 82">
            <a:extLst>
              <a:ext uri="{FF2B5EF4-FFF2-40B4-BE49-F238E27FC236}">
                <a16:creationId xmlns:a16="http://schemas.microsoft.com/office/drawing/2014/main" id="{0551BB15-A83D-61B1-C4E7-B6F4DFBA4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4726" y="6278295"/>
            <a:ext cx="304762" cy="304762"/>
          </a:xfrm>
          <a:prstGeom prst="rect">
            <a:avLst/>
          </a:prstGeom>
        </p:spPr>
      </p:pic>
    </p:spTree>
    <p:extLst>
      <p:ext uri="{BB962C8B-B14F-4D97-AF65-F5344CB8AC3E}">
        <p14:creationId xmlns:p14="http://schemas.microsoft.com/office/powerpoint/2010/main" val="207798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 Perdida Total – Revisión en Aseguradora</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2</a:t>
            </a:r>
          </a:p>
        </p:txBody>
      </p:sp>
      <p:sp>
        <p:nvSpPr>
          <p:cNvPr id="28" name="Rectángulo 27">
            <a:extLst>
              <a:ext uri="{FF2B5EF4-FFF2-40B4-BE49-F238E27FC236}">
                <a16:creationId xmlns:a16="http://schemas.microsoft.com/office/drawing/2014/main" id="{5346AF78-E7E6-9C76-33B4-292499D32445}"/>
              </a:ext>
            </a:extLst>
          </p:cNvPr>
          <p:cNvSpPr/>
          <p:nvPr/>
        </p:nvSpPr>
        <p:spPr>
          <a:xfrm>
            <a:off x="1355790" y="3399136"/>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siniestro </a:t>
            </a:r>
          </a:p>
        </p:txBody>
      </p:sp>
      <p:cxnSp>
        <p:nvCxnSpPr>
          <p:cNvPr id="29" name="Conector recto de flecha 28">
            <a:extLst>
              <a:ext uri="{FF2B5EF4-FFF2-40B4-BE49-F238E27FC236}">
                <a16:creationId xmlns:a16="http://schemas.microsoft.com/office/drawing/2014/main" id="{2C6EAA1B-C8A7-CEEA-33BA-80F1337FC07D}"/>
              </a:ext>
            </a:extLst>
          </p:cNvPr>
          <p:cNvCxnSpPr>
            <a:cxnSpLocks/>
          </p:cNvCxnSpPr>
          <p:nvPr/>
        </p:nvCxnSpPr>
        <p:spPr>
          <a:xfrm rot="16200000">
            <a:off x="4538746" y="3114921"/>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0" name="Rectángulo 29">
            <a:extLst>
              <a:ext uri="{FF2B5EF4-FFF2-40B4-BE49-F238E27FC236}">
                <a16:creationId xmlns:a16="http://schemas.microsoft.com/office/drawing/2014/main" id="{3BF554D9-1CB6-A78F-26FC-CF6ABC2839C9}"/>
              </a:ext>
            </a:extLst>
          </p:cNvPr>
          <p:cNvSpPr/>
          <p:nvPr/>
        </p:nvSpPr>
        <p:spPr>
          <a:xfrm>
            <a:off x="5204746" y="3399135"/>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de seguros registra el siniestro</a:t>
            </a:r>
          </a:p>
        </p:txBody>
      </p:sp>
      <p:sp>
        <p:nvSpPr>
          <p:cNvPr id="31" name="CuadroTexto 30">
            <a:extLst>
              <a:ext uri="{FF2B5EF4-FFF2-40B4-BE49-F238E27FC236}">
                <a16:creationId xmlns:a16="http://schemas.microsoft.com/office/drawing/2014/main" id="{5247826C-183E-3652-1995-BB107A5035C7}"/>
              </a:ext>
            </a:extLst>
          </p:cNvPr>
          <p:cNvSpPr txBox="1"/>
          <p:nvPr/>
        </p:nvSpPr>
        <p:spPr>
          <a:xfrm>
            <a:off x="2464221" y="2473930"/>
            <a:ext cx="5210706" cy="646331"/>
          </a:xfrm>
          <a:prstGeom prst="rect">
            <a:avLst/>
          </a:prstGeom>
          <a:solidFill>
            <a:srgbClr val="FFFF00"/>
          </a:solidFill>
          <a:effectLst>
            <a:outerShdw blurRad="50800" dist="38100" dir="2700000" algn="tl" rotWithShape="0">
              <a:prstClr val="black">
                <a:alpha val="40000"/>
              </a:prstClr>
            </a:outerShdw>
          </a:effectLst>
        </p:spPr>
        <p:txBody>
          <a:bodyPr wrap="square" rtlCol="0">
            <a:spAutoFit/>
          </a:bodyPr>
          <a:lstStyle/>
          <a:p>
            <a:r>
              <a:rPr lang="es-MX">
                <a:solidFill>
                  <a:prstClr val="black"/>
                </a:solidFill>
                <a:latin typeface="Calibri" panose="020F0502020204030204"/>
              </a:rPr>
              <a:t>Mostrar la información del contrato, la unidad y los datos de la póliza vigente.</a:t>
            </a:r>
          </a:p>
        </p:txBody>
      </p:sp>
      <p:sp>
        <p:nvSpPr>
          <p:cNvPr id="32" name="Rectángulo 31">
            <a:extLst>
              <a:ext uri="{FF2B5EF4-FFF2-40B4-BE49-F238E27FC236}">
                <a16:creationId xmlns:a16="http://schemas.microsoft.com/office/drawing/2014/main" id="{FFDBFBC0-D15F-7043-3FB6-84762040AAE4}"/>
              </a:ext>
            </a:extLst>
          </p:cNvPr>
          <p:cNvSpPr/>
          <p:nvPr/>
        </p:nvSpPr>
        <p:spPr>
          <a:xfrm>
            <a:off x="5058262" y="11204280"/>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Realizan los tramites  de liberación de la unidad</a:t>
            </a:r>
          </a:p>
        </p:txBody>
      </p:sp>
      <p:sp>
        <p:nvSpPr>
          <p:cNvPr id="33" name="CuadroTexto 32">
            <a:extLst>
              <a:ext uri="{FF2B5EF4-FFF2-40B4-BE49-F238E27FC236}">
                <a16:creationId xmlns:a16="http://schemas.microsoft.com/office/drawing/2014/main" id="{51B705F0-9E8E-37C7-C83C-A9DE6A806049}"/>
              </a:ext>
            </a:extLst>
          </p:cNvPr>
          <p:cNvSpPr txBox="1"/>
          <p:nvPr/>
        </p:nvSpPr>
        <p:spPr>
          <a:xfrm>
            <a:off x="6373215" y="8545432"/>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34" name="Conector recto de flecha 33">
            <a:extLst>
              <a:ext uri="{FF2B5EF4-FFF2-40B4-BE49-F238E27FC236}">
                <a16:creationId xmlns:a16="http://schemas.microsoft.com/office/drawing/2014/main" id="{4BCAF580-627C-FF9E-52CE-A2C30EA271AE}"/>
              </a:ext>
            </a:extLst>
          </p:cNvPr>
          <p:cNvCxnSpPr>
            <a:cxnSpLocks/>
          </p:cNvCxnSpPr>
          <p:nvPr/>
        </p:nvCxnSpPr>
        <p:spPr>
          <a:xfrm>
            <a:off x="6362973" y="10328960"/>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35" name="Conector recto de flecha 34">
            <a:extLst>
              <a:ext uri="{FF2B5EF4-FFF2-40B4-BE49-F238E27FC236}">
                <a16:creationId xmlns:a16="http://schemas.microsoft.com/office/drawing/2014/main" id="{30FC1EC4-E4CA-2E92-ADED-83018351979D}"/>
              </a:ext>
            </a:extLst>
          </p:cNvPr>
          <p:cNvCxnSpPr>
            <a:cxnSpLocks/>
          </p:cNvCxnSpPr>
          <p:nvPr/>
        </p:nvCxnSpPr>
        <p:spPr>
          <a:xfrm>
            <a:off x="6316740" y="11941111"/>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36" name="Conector recto de flecha 35">
            <a:extLst>
              <a:ext uri="{FF2B5EF4-FFF2-40B4-BE49-F238E27FC236}">
                <a16:creationId xmlns:a16="http://schemas.microsoft.com/office/drawing/2014/main" id="{7B027750-E204-67D3-0435-88FB1AA17E2D}"/>
              </a:ext>
            </a:extLst>
          </p:cNvPr>
          <p:cNvCxnSpPr>
            <a:cxnSpLocks/>
          </p:cNvCxnSpPr>
          <p:nvPr/>
        </p:nvCxnSpPr>
        <p:spPr>
          <a:xfrm>
            <a:off x="6363718" y="4162707"/>
            <a:ext cx="0" cy="936000"/>
          </a:xfrm>
          <a:prstGeom prst="straightConnector1">
            <a:avLst/>
          </a:prstGeom>
          <a:noFill/>
          <a:ln w="38100" cap="flat" cmpd="sng" algn="ctr">
            <a:solidFill>
              <a:sysClr val="windowText" lastClr="000000"/>
            </a:solidFill>
            <a:prstDash val="solid"/>
            <a:miter lim="800000"/>
            <a:tailEnd type="triangle"/>
          </a:ln>
          <a:effectLst/>
        </p:spPr>
      </p:cxnSp>
      <p:pic>
        <p:nvPicPr>
          <p:cNvPr id="37" name="Imagen 36">
            <a:extLst>
              <a:ext uri="{FF2B5EF4-FFF2-40B4-BE49-F238E27FC236}">
                <a16:creationId xmlns:a16="http://schemas.microsoft.com/office/drawing/2014/main" id="{5BA01906-C7D8-2507-AA44-7FFE0DAE3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876" y="10786623"/>
            <a:ext cx="304762" cy="304762"/>
          </a:xfrm>
          <a:prstGeom prst="rect">
            <a:avLst/>
          </a:prstGeom>
        </p:spPr>
      </p:pic>
      <p:sp>
        <p:nvSpPr>
          <p:cNvPr id="38" name="Rectángulo 37">
            <a:extLst>
              <a:ext uri="{FF2B5EF4-FFF2-40B4-BE49-F238E27FC236}">
                <a16:creationId xmlns:a16="http://schemas.microsoft.com/office/drawing/2014/main" id="{F778364A-223E-4E53-CAF8-8F8AB6ADF395}"/>
              </a:ext>
            </a:extLst>
          </p:cNvPr>
          <p:cNvSpPr/>
          <p:nvPr/>
        </p:nvSpPr>
        <p:spPr>
          <a:xfrm>
            <a:off x="5058262" y="12877111"/>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Obtener oficio dirigido a  la dependencia correspondiente</a:t>
            </a:r>
          </a:p>
        </p:txBody>
      </p:sp>
      <p:cxnSp>
        <p:nvCxnSpPr>
          <p:cNvPr id="39" name="Conector recto de flecha 38">
            <a:extLst>
              <a:ext uri="{FF2B5EF4-FFF2-40B4-BE49-F238E27FC236}">
                <a16:creationId xmlns:a16="http://schemas.microsoft.com/office/drawing/2014/main" id="{EC0F383E-0689-DAE3-20A9-0AB622CDC048}"/>
              </a:ext>
            </a:extLst>
          </p:cNvPr>
          <p:cNvCxnSpPr>
            <a:cxnSpLocks/>
          </p:cNvCxnSpPr>
          <p:nvPr/>
        </p:nvCxnSpPr>
        <p:spPr>
          <a:xfrm>
            <a:off x="6334873" y="8507306"/>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40" name="Diagrama de flujo: decisión 39">
            <a:extLst>
              <a:ext uri="{FF2B5EF4-FFF2-40B4-BE49-F238E27FC236}">
                <a16:creationId xmlns:a16="http://schemas.microsoft.com/office/drawing/2014/main" id="{1D3B3C30-7B4C-722A-7F5D-24821E0B381E}"/>
              </a:ext>
            </a:extLst>
          </p:cNvPr>
          <p:cNvSpPr/>
          <p:nvPr/>
        </p:nvSpPr>
        <p:spPr>
          <a:xfrm>
            <a:off x="4523402" y="7262931"/>
            <a:ext cx="3622941"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Vehículo detenido</a:t>
            </a:r>
          </a:p>
        </p:txBody>
      </p:sp>
      <p:sp>
        <p:nvSpPr>
          <p:cNvPr id="41" name="CuadroTexto 40">
            <a:extLst>
              <a:ext uri="{FF2B5EF4-FFF2-40B4-BE49-F238E27FC236}">
                <a16:creationId xmlns:a16="http://schemas.microsoft.com/office/drawing/2014/main" id="{D5463DE6-7C12-4D01-F1F8-0D47748A7138}"/>
              </a:ext>
            </a:extLst>
          </p:cNvPr>
          <p:cNvSpPr txBox="1"/>
          <p:nvPr/>
        </p:nvSpPr>
        <p:spPr>
          <a:xfrm>
            <a:off x="6510608" y="10490573"/>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42" name="Conector: angular 41">
            <a:extLst>
              <a:ext uri="{FF2B5EF4-FFF2-40B4-BE49-F238E27FC236}">
                <a16:creationId xmlns:a16="http://schemas.microsoft.com/office/drawing/2014/main" id="{8F01E2EF-FC53-7E5A-F400-7C80C279E894}"/>
              </a:ext>
            </a:extLst>
          </p:cNvPr>
          <p:cNvCxnSpPr>
            <a:cxnSpLocks/>
            <a:stCxn id="38" idx="3"/>
            <a:endCxn id="40" idx="3"/>
          </p:cNvCxnSpPr>
          <p:nvPr/>
        </p:nvCxnSpPr>
        <p:spPr>
          <a:xfrm flipV="1">
            <a:off x="7575218" y="7861533"/>
            <a:ext cx="571125" cy="5397364"/>
          </a:xfrm>
          <a:prstGeom prst="bentConnector3">
            <a:avLst>
              <a:gd name="adj1" fmla="val 151628"/>
            </a:avLst>
          </a:prstGeom>
          <a:noFill/>
          <a:ln w="38100" cap="flat" cmpd="sng" algn="ctr">
            <a:solidFill>
              <a:sysClr val="windowText" lastClr="000000">
                <a:lumMod val="95000"/>
                <a:lumOff val="5000"/>
              </a:sysClr>
            </a:solidFill>
            <a:prstDash val="solid"/>
            <a:miter lim="800000"/>
            <a:tailEnd type="triangle"/>
          </a:ln>
          <a:effectLst/>
        </p:spPr>
      </p:cxnSp>
      <p:cxnSp>
        <p:nvCxnSpPr>
          <p:cNvPr id="43" name="Conector recto de flecha 42">
            <a:extLst>
              <a:ext uri="{FF2B5EF4-FFF2-40B4-BE49-F238E27FC236}">
                <a16:creationId xmlns:a16="http://schemas.microsoft.com/office/drawing/2014/main" id="{AEA6CCE3-E37B-6D56-6F75-82E0D04BC2E7}"/>
              </a:ext>
            </a:extLst>
          </p:cNvPr>
          <p:cNvCxnSpPr>
            <a:cxnSpLocks/>
          </p:cNvCxnSpPr>
          <p:nvPr/>
        </p:nvCxnSpPr>
        <p:spPr>
          <a:xfrm rot="5400000" flipH="1">
            <a:off x="4273329" y="7470413"/>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44" name="CuadroTexto 43">
            <a:extLst>
              <a:ext uri="{FF2B5EF4-FFF2-40B4-BE49-F238E27FC236}">
                <a16:creationId xmlns:a16="http://schemas.microsoft.com/office/drawing/2014/main" id="{8E16B5A6-3922-BAD6-87D8-E0950EB56592}"/>
              </a:ext>
            </a:extLst>
          </p:cNvPr>
          <p:cNvSpPr txBox="1"/>
          <p:nvPr/>
        </p:nvSpPr>
        <p:spPr>
          <a:xfrm>
            <a:off x="3994948" y="7515081"/>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45" name="CuadroTexto 44">
            <a:extLst>
              <a:ext uri="{FF2B5EF4-FFF2-40B4-BE49-F238E27FC236}">
                <a16:creationId xmlns:a16="http://schemas.microsoft.com/office/drawing/2014/main" id="{BFF88006-8434-1739-AFC2-57531313CA1C}"/>
              </a:ext>
            </a:extLst>
          </p:cNvPr>
          <p:cNvSpPr txBox="1"/>
          <p:nvPr/>
        </p:nvSpPr>
        <p:spPr>
          <a:xfrm>
            <a:off x="1105671" y="8283838"/>
            <a:ext cx="3017193" cy="369332"/>
          </a:xfrm>
          <a:prstGeom prst="rect">
            <a:avLst/>
          </a:prstGeom>
          <a:solidFill>
            <a:srgbClr val="CDACE6"/>
          </a:solidFill>
          <a:effectLst>
            <a:outerShdw blurRad="50800" dist="38100" dir="2700000" algn="tl" rotWithShape="0">
              <a:prstClr val="black">
                <a:alpha val="40000"/>
              </a:prstClr>
            </a:outerShdw>
          </a:effectLst>
        </p:spPr>
        <p:txBody>
          <a:bodyPr wrap="square" rtlCol="0">
            <a:spAutoFit/>
          </a:bodyPr>
          <a:lstStyle/>
          <a:p>
            <a:pPr algn="ctr"/>
            <a:r>
              <a:rPr lang="es-MX" b="1">
                <a:solidFill>
                  <a:prstClr val="black"/>
                </a:solidFill>
                <a:latin typeface="Calibri" panose="020F0502020204030204"/>
              </a:rPr>
              <a:t>En Valuación en Aseguradora</a:t>
            </a:r>
          </a:p>
        </p:txBody>
      </p:sp>
      <p:sp>
        <p:nvSpPr>
          <p:cNvPr id="46" name="Rectángulo 45">
            <a:extLst>
              <a:ext uri="{FF2B5EF4-FFF2-40B4-BE49-F238E27FC236}">
                <a16:creationId xmlns:a16="http://schemas.microsoft.com/office/drawing/2014/main" id="{CA384A0D-FB60-4E28-6F94-33644AEBE8E0}"/>
              </a:ext>
            </a:extLst>
          </p:cNvPr>
          <p:cNvSpPr/>
          <p:nvPr/>
        </p:nvSpPr>
        <p:spPr>
          <a:xfrm>
            <a:off x="5039656" y="9517306"/>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informa la dependencia</a:t>
            </a:r>
          </a:p>
        </p:txBody>
      </p:sp>
      <p:sp>
        <p:nvSpPr>
          <p:cNvPr id="47" name="Rectángulo 46">
            <a:extLst>
              <a:ext uri="{FF2B5EF4-FFF2-40B4-BE49-F238E27FC236}">
                <a16:creationId xmlns:a16="http://schemas.microsoft.com/office/drawing/2014/main" id="{95F66725-9E9A-FD6F-DF3D-2D2BC522E865}"/>
              </a:ext>
            </a:extLst>
          </p:cNvPr>
          <p:cNvSpPr/>
          <p:nvPr/>
        </p:nvSpPr>
        <p:spPr>
          <a:xfrm>
            <a:off x="1308949" y="7418752"/>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sp>
        <p:nvSpPr>
          <p:cNvPr id="55" name="CuadroTexto 54">
            <a:extLst>
              <a:ext uri="{FF2B5EF4-FFF2-40B4-BE49-F238E27FC236}">
                <a16:creationId xmlns:a16="http://schemas.microsoft.com/office/drawing/2014/main" id="{1D29195E-775F-99C5-313B-BD244745E265}"/>
              </a:ext>
            </a:extLst>
          </p:cNvPr>
          <p:cNvSpPr txBox="1"/>
          <p:nvPr/>
        </p:nvSpPr>
        <p:spPr>
          <a:xfrm>
            <a:off x="6747186" y="13888825"/>
            <a:ext cx="1997406"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Subir Evidencia</a:t>
            </a:r>
            <a:endParaRPr kumimoji="0" lang="es-MX" sz="1800" b="1" i="0" u="none" strike="noStrike" kern="0" cap="none" spc="0" normalizeH="0" baseline="0" noProof="0">
              <a:ln>
                <a:noFill/>
              </a:ln>
              <a:solidFill>
                <a:prstClr val="black"/>
              </a:solidFill>
              <a:effectLst/>
              <a:uLnTx/>
              <a:uFillTx/>
              <a:latin typeface="Calibri" panose="020F0502020204030204"/>
            </a:endParaRPr>
          </a:p>
        </p:txBody>
      </p:sp>
      <p:pic>
        <p:nvPicPr>
          <p:cNvPr id="56" name="Imagen 55">
            <a:extLst>
              <a:ext uri="{FF2B5EF4-FFF2-40B4-BE49-F238E27FC236}">
                <a16:creationId xmlns:a16="http://schemas.microsoft.com/office/drawing/2014/main" id="{37D07042-27D5-508E-8B74-58AFFD01B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114" y="12436979"/>
            <a:ext cx="304762" cy="304762"/>
          </a:xfrm>
          <a:prstGeom prst="rect">
            <a:avLst/>
          </a:prstGeom>
        </p:spPr>
      </p:pic>
      <p:sp>
        <p:nvSpPr>
          <p:cNvPr id="57" name="Diagrama de flujo: decisión 56">
            <a:extLst>
              <a:ext uri="{FF2B5EF4-FFF2-40B4-BE49-F238E27FC236}">
                <a16:creationId xmlns:a16="http://schemas.microsoft.com/office/drawing/2014/main" id="{20A0A285-BFC9-15D1-9205-D72E6DDC38E7}"/>
              </a:ext>
            </a:extLst>
          </p:cNvPr>
          <p:cNvSpPr/>
          <p:nvPr/>
        </p:nvSpPr>
        <p:spPr>
          <a:xfrm>
            <a:off x="4552247" y="5095029"/>
            <a:ext cx="3622941"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entrega el auto</a:t>
            </a:r>
          </a:p>
        </p:txBody>
      </p:sp>
      <p:cxnSp>
        <p:nvCxnSpPr>
          <p:cNvPr id="58" name="Conector recto de flecha 57">
            <a:extLst>
              <a:ext uri="{FF2B5EF4-FFF2-40B4-BE49-F238E27FC236}">
                <a16:creationId xmlns:a16="http://schemas.microsoft.com/office/drawing/2014/main" id="{8FF35D52-580F-7FBF-7C7F-4FF004559546}"/>
              </a:ext>
            </a:extLst>
          </p:cNvPr>
          <p:cNvCxnSpPr>
            <a:cxnSpLocks/>
          </p:cNvCxnSpPr>
          <p:nvPr/>
        </p:nvCxnSpPr>
        <p:spPr>
          <a:xfrm>
            <a:off x="6377154" y="6326931"/>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59" name="CuadroTexto 58">
            <a:extLst>
              <a:ext uri="{FF2B5EF4-FFF2-40B4-BE49-F238E27FC236}">
                <a16:creationId xmlns:a16="http://schemas.microsoft.com/office/drawing/2014/main" id="{201A88E0-647F-DE93-3A15-35B8AEB441EC}"/>
              </a:ext>
            </a:extLst>
          </p:cNvPr>
          <p:cNvSpPr txBox="1"/>
          <p:nvPr/>
        </p:nvSpPr>
        <p:spPr>
          <a:xfrm>
            <a:off x="6409951" y="6298253"/>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60" name="Conector recto de flecha 59">
            <a:extLst>
              <a:ext uri="{FF2B5EF4-FFF2-40B4-BE49-F238E27FC236}">
                <a16:creationId xmlns:a16="http://schemas.microsoft.com/office/drawing/2014/main" id="{76936938-5400-AA71-FBCD-AF9B40126F68}"/>
              </a:ext>
            </a:extLst>
          </p:cNvPr>
          <p:cNvCxnSpPr>
            <a:cxnSpLocks/>
          </p:cNvCxnSpPr>
          <p:nvPr/>
        </p:nvCxnSpPr>
        <p:spPr>
          <a:xfrm rot="16200000">
            <a:off x="8560343" y="5279631"/>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61" name="CuadroTexto 60">
            <a:extLst>
              <a:ext uri="{FF2B5EF4-FFF2-40B4-BE49-F238E27FC236}">
                <a16:creationId xmlns:a16="http://schemas.microsoft.com/office/drawing/2014/main" id="{08A32566-5D29-34D6-C2B3-DAD04F49F360}"/>
              </a:ext>
            </a:extLst>
          </p:cNvPr>
          <p:cNvSpPr txBox="1"/>
          <p:nvPr/>
        </p:nvSpPr>
        <p:spPr>
          <a:xfrm>
            <a:off x="8140303" y="5337261"/>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62" name="Rectángulo 61">
            <a:extLst>
              <a:ext uri="{FF2B5EF4-FFF2-40B4-BE49-F238E27FC236}">
                <a16:creationId xmlns:a16="http://schemas.microsoft.com/office/drawing/2014/main" id="{6EEE955F-AC7D-2F34-D834-FB75ACBE2ED5}"/>
              </a:ext>
            </a:extLst>
          </p:cNvPr>
          <p:cNvSpPr/>
          <p:nvPr/>
        </p:nvSpPr>
        <p:spPr>
          <a:xfrm>
            <a:off x="8974343" y="5311845"/>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Boletinar Cliente</a:t>
            </a:r>
          </a:p>
        </p:txBody>
      </p:sp>
      <p:cxnSp>
        <p:nvCxnSpPr>
          <p:cNvPr id="63" name="Conector recto de flecha 62">
            <a:extLst>
              <a:ext uri="{FF2B5EF4-FFF2-40B4-BE49-F238E27FC236}">
                <a16:creationId xmlns:a16="http://schemas.microsoft.com/office/drawing/2014/main" id="{87808BFB-7E60-71D3-4626-0ADEF58FD707}"/>
              </a:ext>
            </a:extLst>
          </p:cNvPr>
          <p:cNvCxnSpPr>
            <a:cxnSpLocks/>
          </p:cNvCxnSpPr>
          <p:nvPr/>
        </p:nvCxnSpPr>
        <p:spPr>
          <a:xfrm rot="16200000">
            <a:off x="11876454" y="5235388"/>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64" name="Diagrama de flujo: decisión 63">
            <a:extLst>
              <a:ext uri="{FF2B5EF4-FFF2-40B4-BE49-F238E27FC236}">
                <a16:creationId xmlns:a16="http://schemas.microsoft.com/office/drawing/2014/main" id="{3B84110F-0C3C-6A42-3320-5F15D7BF18DB}"/>
              </a:ext>
            </a:extLst>
          </p:cNvPr>
          <p:cNvSpPr/>
          <p:nvPr/>
        </p:nvSpPr>
        <p:spPr>
          <a:xfrm>
            <a:off x="12189559" y="5050786"/>
            <a:ext cx="3622941"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Vehículo a nombre del cliente</a:t>
            </a:r>
          </a:p>
        </p:txBody>
      </p:sp>
      <p:cxnSp>
        <p:nvCxnSpPr>
          <p:cNvPr id="65" name="Conector recto de flecha 64">
            <a:extLst>
              <a:ext uri="{FF2B5EF4-FFF2-40B4-BE49-F238E27FC236}">
                <a16:creationId xmlns:a16="http://schemas.microsoft.com/office/drawing/2014/main" id="{2260D408-F09E-37D3-B118-88E9B0FA9E22}"/>
              </a:ext>
            </a:extLst>
          </p:cNvPr>
          <p:cNvCxnSpPr>
            <a:cxnSpLocks/>
          </p:cNvCxnSpPr>
          <p:nvPr/>
        </p:nvCxnSpPr>
        <p:spPr>
          <a:xfrm rot="16200000">
            <a:off x="16226201" y="5235387"/>
            <a:ext cx="0" cy="828000"/>
          </a:xfrm>
          <a:prstGeom prst="straightConnector1">
            <a:avLst/>
          </a:prstGeom>
          <a:noFill/>
          <a:ln w="38100" cap="flat" cmpd="sng" algn="ctr">
            <a:solidFill>
              <a:sysClr val="windowText" lastClr="000000"/>
            </a:solidFill>
            <a:prstDash val="solid"/>
            <a:miter lim="800000"/>
            <a:tailEnd type="triangle"/>
          </a:ln>
          <a:effectLst/>
        </p:spPr>
      </p:cxnSp>
      <p:cxnSp>
        <p:nvCxnSpPr>
          <p:cNvPr id="66" name="Conector: angular 65">
            <a:extLst>
              <a:ext uri="{FF2B5EF4-FFF2-40B4-BE49-F238E27FC236}">
                <a16:creationId xmlns:a16="http://schemas.microsoft.com/office/drawing/2014/main" id="{1A5ED89C-4EAC-D143-482F-974099EEF82F}"/>
              </a:ext>
            </a:extLst>
          </p:cNvPr>
          <p:cNvCxnSpPr>
            <a:cxnSpLocks/>
            <a:stCxn id="64" idx="2"/>
          </p:cNvCxnSpPr>
          <p:nvPr/>
        </p:nvCxnSpPr>
        <p:spPr>
          <a:xfrm rot="5400000">
            <a:off x="9732529" y="2994429"/>
            <a:ext cx="1014941" cy="7522063"/>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67" name="CuadroTexto 66">
            <a:extLst>
              <a:ext uri="{FF2B5EF4-FFF2-40B4-BE49-F238E27FC236}">
                <a16:creationId xmlns:a16="http://schemas.microsoft.com/office/drawing/2014/main" id="{53371E1C-F810-5CCC-29F3-4D30567F9BEE}"/>
              </a:ext>
            </a:extLst>
          </p:cNvPr>
          <p:cNvSpPr txBox="1"/>
          <p:nvPr/>
        </p:nvSpPr>
        <p:spPr>
          <a:xfrm>
            <a:off x="13543695" y="6235897"/>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68" name="CuadroTexto 67">
            <a:extLst>
              <a:ext uri="{FF2B5EF4-FFF2-40B4-BE49-F238E27FC236}">
                <a16:creationId xmlns:a16="http://schemas.microsoft.com/office/drawing/2014/main" id="{D0B2AEAD-D0A1-FF57-9C75-FE04DB0CDCB2}"/>
              </a:ext>
            </a:extLst>
          </p:cNvPr>
          <p:cNvSpPr txBox="1"/>
          <p:nvPr/>
        </p:nvSpPr>
        <p:spPr>
          <a:xfrm>
            <a:off x="15666051" y="5280054"/>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76" name="Rectángulo 75">
            <a:extLst>
              <a:ext uri="{FF2B5EF4-FFF2-40B4-BE49-F238E27FC236}">
                <a16:creationId xmlns:a16="http://schemas.microsoft.com/office/drawing/2014/main" id="{EA5A0113-DE64-1843-3ABC-355B3B400ABC}"/>
              </a:ext>
            </a:extLst>
          </p:cNvPr>
          <p:cNvSpPr/>
          <p:nvPr/>
        </p:nvSpPr>
        <p:spPr>
          <a:xfrm>
            <a:off x="16615049" y="518134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Gestoría</a:t>
            </a:r>
          </a:p>
        </p:txBody>
      </p:sp>
      <p:cxnSp>
        <p:nvCxnSpPr>
          <p:cNvPr id="77" name="Conector: angular 76">
            <a:extLst>
              <a:ext uri="{FF2B5EF4-FFF2-40B4-BE49-F238E27FC236}">
                <a16:creationId xmlns:a16="http://schemas.microsoft.com/office/drawing/2014/main" id="{BF913519-CD63-C775-CC4E-DD8C2CA3EC43}"/>
              </a:ext>
            </a:extLst>
          </p:cNvPr>
          <p:cNvCxnSpPr>
            <a:cxnSpLocks/>
            <a:stCxn id="76" idx="2"/>
          </p:cNvCxnSpPr>
          <p:nvPr/>
        </p:nvCxnSpPr>
        <p:spPr>
          <a:xfrm rot="5400000">
            <a:off x="15312782" y="4702187"/>
            <a:ext cx="1318013" cy="3803479"/>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79" name="CuadroTexto 78">
            <a:extLst>
              <a:ext uri="{FF2B5EF4-FFF2-40B4-BE49-F238E27FC236}">
                <a16:creationId xmlns:a16="http://schemas.microsoft.com/office/drawing/2014/main" id="{42303122-645D-23E7-3CDE-A90E5CF4533C}"/>
              </a:ext>
            </a:extLst>
          </p:cNvPr>
          <p:cNvSpPr txBox="1"/>
          <p:nvPr/>
        </p:nvSpPr>
        <p:spPr>
          <a:xfrm>
            <a:off x="6669828" y="4676057"/>
            <a:ext cx="3086749"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Desentiende del crédito </a:t>
            </a:r>
          </a:p>
        </p:txBody>
      </p:sp>
      <p:graphicFrame>
        <p:nvGraphicFramePr>
          <p:cNvPr id="81" name="Tabla 409">
            <a:extLst>
              <a:ext uri="{FF2B5EF4-FFF2-40B4-BE49-F238E27FC236}">
                <a16:creationId xmlns:a16="http://schemas.microsoft.com/office/drawing/2014/main" id="{59A0BF54-81FF-F37D-4976-3E5259E766DC}"/>
              </a:ext>
            </a:extLst>
          </p:cNvPr>
          <p:cNvGraphicFramePr>
            <a:graphicFrameLocks noGrp="1"/>
          </p:cNvGraphicFramePr>
          <p:nvPr/>
        </p:nvGraphicFramePr>
        <p:xfrm>
          <a:off x="24105209" y="2270749"/>
          <a:ext cx="5510510" cy="1635131"/>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446411">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Ajustador Envía Unidad a taller</a:t>
                      </a:r>
                    </a:p>
                  </a:txBody>
                  <a:tcPr/>
                </a:tc>
                <a:extLst>
                  <a:ext uri="{0D108BD9-81ED-4DB2-BD59-A6C34878D82A}">
                    <a16:rowId xmlns:a16="http://schemas.microsoft.com/office/drawing/2014/main" val="3487198195"/>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2898816222"/>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1414249797"/>
                  </a:ext>
                </a:extLst>
              </a:tr>
            </a:tbl>
          </a:graphicData>
        </a:graphic>
      </p:graphicFrame>
      <p:graphicFrame>
        <p:nvGraphicFramePr>
          <p:cNvPr id="83" name="Tabla 409">
            <a:extLst>
              <a:ext uri="{FF2B5EF4-FFF2-40B4-BE49-F238E27FC236}">
                <a16:creationId xmlns:a16="http://schemas.microsoft.com/office/drawing/2014/main" id="{CAEBC2B9-03E1-4321-5356-5A46F99828A6}"/>
              </a:ext>
            </a:extLst>
          </p:cNvPr>
          <p:cNvGraphicFramePr>
            <a:graphicFrameLocks noGrp="1"/>
          </p:cNvGraphicFramePr>
          <p:nvPr/>
        </p:nvGraphicFramePr>
        <p:xfrm>
          <a:off x="24126984" y="3971427"/>
          <a:ext cx="5510510" cy="160763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30694">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graphicFrame>
        <p:nvGraphicFramePr>
          <p:cNvPr id="84" name="Tabla 409">
            <a:extLst>
              <a:ext uri="{FF2B5EF4-FFF2-40B4-BE49-F238E27FC236}">
                <a16:creationId xmlns:a16="http://schemas.microsoft.com/office/drawing/2014/main" id="{2EB3330E-67BD-7377-0D00-AFEA2110CAF2}"/>
              </a:ext>
            </a:extLst>
          </p:cNvPr>
          <p:cNvGraphicFramePr>
            <a:graphicFrameLocks noGrp="1"/>
          </p:cNvGraphicFramePr>
          <p:nvPr/>
        </p:nvGraphicFramePr>
        <p:xfrm>
          <a:off x="24188168" y="7768765"/>
          <a:ext cx="5510510" cy="396240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graphicFrame>
        <p:nvGraphicFramePr>
          <p:cNvPr id="86" name="Tabla 409">
            <a:extLst>
              <a:ext uri="{FF2B5EF4-FFF2-40B4-BE49-F238E27FC236}">
                <a16:creationId xmlns:a16="http://schemas.microsoft.com/office/drawing/2014/main" id="{FF269800-7C6A-8F28-2D11-EC063E1BF2AA}"/>
              </a:ext>
            </a:extLst>
          </p:cNvPr>
          <p:cNvGraphicFramePr>
            <a:graphicFrameLocks noGrp="1"/>
          </p:cNvGraphicFramePr>
          <p:nvPr/>
        </p:nvGraphicFramePr>
        <p:xfrm>
          <a:off x="24188168" y="5991265"/>
          <a:ext cx="5510510" cy="118872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Evidencia</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dirty="0"/>
                        <a:t>Evidencia Fotográfica</a:t>
                      </a:r>
                    </a:p>
                  </a:txBody>
                  <a:tcPr/>
                </a:tc>
                <a:extLst>
                  <a:ext uri="{0D108BD9-81ED-4DB2-BD59-A6C34878D82A}">
                    <a16:rowId xmlns:a16="http://schemas.microsoft.com/office/drawing/2014/main" val="3487198195"/>
                  </a:ext>
                </a:extLst>
              </a:tr>
              <a:tr h="370840">
                <a:tc>
                  <a:txBody>
                    <a:bodyPr/>
                    <a:lstStyle/>
                    <a:p>
                      <a:r>
                        <a:rPr lang="es-MX" sz="2000" dirty="0"/>
                        <a:t>2</a:t>
                      </a:r>
                    </a:p>
                  </a:txBody>
                  <a:tcPr/>
                </a:tc>
                <a:tc>
                  <a:txBody>
                    <a:bodyPr/>
                    <a:lstStyle/>
                    <a:p>
                      <a:r>
                        <a:rPr lang="es-MX" sz="2000" dirty="0"/>
                        <a:t>Documentos</a:t>
                      </a:r>
                    </a:p>
                  </a:txBody>
                  <a:tcPr/>
                </a:tc>
                <a:extLst>
                  <a:ext uri="{0D108BD9-81ED-4DB2-BD59-A6C34878D82A}">
                    <a16:rowId xmlns:a16="http://schemas.microsoft.com/office/drawing/2014/main" val="3281491776"/>
                  </a:ext>
                </a:extLst>
              </a:tr>
            </a:tbl>
          </a:graphicData>
        </a:graphic>
      </p:graphicFrame>
      <p:graphicFrame>
        <p:nvGraphicFramePr>
          <p:cNvPr id="89" name="Tabla 88">
            <a:extLst>
              <a:ext uri="{FF2B5EF4-FFF2-40B4-BE49-F238E27FC236}">
                <a16:creationId xmlns:a16="http://schemas.microsoft.com/office/drawing/2014/main" id="{6B4BB3E0-847D-79C2-E19E-933A54298E63}"/>
              </a:ext>
            </a:extLst>
          </p:cNvPr>
          <p:cNvGraphicFramePr>
            <a:graphicFrameLocks noGrp="1"/>
          </p:cNvGraphicFramePr>
          <p:nvPr/>
        </p:nvGraphicFramePr>
        <p:xfrm>
          <a:off x="24170158" y="532389"/>
          <a:ext cx="5605111" cy="792480"/>
        </p:xfrm>
        <a:graphic>
          <a:graphicData uri="http://schemas.openxmlformats.org/drawingml/2006/table">
            <a:tbl>
              <a:tblPr firstRow="1" bandRow="1">
                <a:tableStyleId>{2D5ABB26-0587-4C30-8999-92F81FD0307C}</a:tableStyleId>
              </a:tblPr>
              <a:tblGrid>
                <a:gridCol w="4106072">
                  <a:extLst>
                    <a:ext uri="{9D8B030D-6E8A-4147-A177-3AD203B41FA5}">
                      <a16:colId xmlns:a16="http://schemas.microsoft.com/office/drawing/2014/main" val="999609669"/>
                    </a:ext>
                  </a:extLst>
                </a:gridCol>
                <a:gridCol w="1499039">
                  <a:extLst>
                    <a:ext uri="{9D8B030D-6E8A-4147-A177-3AD203B41FA5}">
                      <a16:colId xmlns:a16="http://schemas.microsoft.com/office/drawing/2014/main" val="2437882336"/>
                    </a:ext>
                  </a:extLst>
                </a:gridCol>
              </a:tblGrid>
              <a:tr h="295914">
                <a:tc gridSpan="2">
                  <a:txBody>
                    <a:bodyPr/>
                    <a:lstStyle/>
                    <a:p>
                      <a:pPr algn="ctr"/>
                      <a:r>
                        <a:rPr lang="es-MX" sz="2000" dirty="0"/>
                        <a:t>Interfaz</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0">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dirty="0">
                          <a:latin typeface="Century Gothic" panose="020B0502020202020204" pitchFamily="34" charset="0"/>
                        </a:rPr>
                        <a:t>I-DM-ETIQUETASITIO-DW</a:t>
                      </a:r>
                      <a:endParaRPr lang="es-MX" sz="2000" kern="1200" dirty="0">
                        <a:solidFill>
                          <a:schemeClr val="tx1"/>
                        </a:solidFill>
                        <a:latin typeface="+mn-lt"/>
                        <a:ea typeface="+mn-ea"/>
                        <a:cs typeface="+mn-cs"/>
                      </a:endParaRPr>
                    </a:p>
                  </a:txBody>
                  <a:tcPr/>
                </a:tc>
                <a:tc>
                  <a:txBody>
                    <a:bodyPr/>
                    <a:lstStyle/>
                    <a:p>
                      <a:r>
                        <a:rPr lang="es-MX" sz="2000" kern="1200" dirty="0">
                          <a:solidFill>
                            <a:schemeClr val="tx1"/>
                          </a:solidFill>
                          <a:latin typeface="+mn-lt"/>
                          <a:ea typeface="+mn-ea"/>
                          <a:cs typeface="+mn-cs"/>
                        </a:rPr>
                        <a:t>Dataware</a:t>
                      </a:r>
                    </a:p>
                  </a:txBody>
                  <a:tcPr/>
                </a:tc>
                <a:extLst>
                  <a:ext uri="{0D108BD9-81ED-4DB2-BD59-A6C34878D82A}">
                    <a16:rowId xmlns:a16="http://schemas.microsoft.com/office/drawing/2014/main" val="3464054542"/>
                  </a:ext>
                </a:extLst>
              </a:tr>
            </a:tbl>
          </a:graphicData>
        </a:graphic>
      </p:graphicFrame>
      <p:sp>
        <p:nvSpPr>
          <p:cNvPr id="13" name="CuadroTexto 12">
            <a:extLst>
              <a:ext uri="{FF2B5EF4-FFF2-40B4-BE49-F238E27FC236}">
                <a16:creationId xmlns:a16="http://schemas.microsoft.com/office/drawing/2014/main" id="{B0D8A223-B625-3E07-DDD1-4CAC8C176E47}"/>
              </a:ext>
            </a:extLst>
          </p:cNvPr>
          <p:cNvSpPr txBox="1"/>
          <p:nvPr/>
        </p:nvSpPr>
        <p:spPr>
          <a:xfrm>
            <a:off x="8997786" y="6173192"/>
            <a:ext cx="2844000" cy="369332"/>
          </a:xfrm>
          <a:prstGeom prst="rect">
            <a:avLst/>
          </a:prstGeom>
          <a:solidFill>
            <a:schemeClr val="bg1"/>
          </a:solidFill>
        </p:spPr>
        <p:txBody>
          <a:bodyPr wrap="square" rtlCol="0">
            <a:spAutoFit/>
          </a:bodyPr>
          <a:lstStyle/>
          <a:p>
            <a:r>
              <a:rPr lang="es-MX" dirty="0">
                <a:latin typeface="Century Gothic" panose="020B0502020202020204" pitchFamily="34" charset="0"/>
              </a:rPr>
              <a:t>I-DM-ETIQUETASITIO-DW</a:t>
            </a:r>
          </a:p>
        </p:txBody>
      </p:sp>
      <p:pic>
        <p:nvPicPr>
          <p:cNvPr id="14" name="Picture 4" descr="api, request, response, web ">
            <a:extLst>
              <a:ext uri="{FF2B5EF4-FFF2-40B4-BE49-F238E27FC236}">
                <a16:creationId xmlns:a16="http://schemas.microsoft.com/office/drawing/2014/main" id="{1DA8E9A5-9023-D185-C829-949293CA7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1560" y="6094906"/>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30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97F53D-DE22-AC8D-D54A-DB135B10531D}"/>
              </a:ext>
            </a:extLst>
          </p:cNvPr>
          <p:cNvSpPr/>
          <p:nvPr/>
        </p:nvSpPr>
        <p:spPr>
          <a:xfrm>
            <a:off x="881333" y="669230"/>
            <a:ext cx="10335646" cy="5272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772">
                <a:latin typeface="Arial Narrow" panose="020B0606020202030204" pitchFamily="34" charset="0"/>
              </a:rPr>
              <a:t>Eliminar Vehículo Socio Comercial /Independiente</a:t>
            </a:r>
          </a:p>
        </p:txBody>
      </p:sp>
      <p:pic>
        <p:nvPicPr>
          <p:cNvPr id="3" name="Imagen 2">
            <a:extLst>
              <a:ext uri="{FF2B5EF4-FFF2-40B4-BE49-F238E27FC236}">
                <a16:creationId xmlns:a16="http://schemas.microsoft.com/office/drawing/2014/main" id="{24ABC184-092C-620D-2E72-D62AA980ACAD}"/>
              </a:ext>
            </a:extLst>
          </p:cNvPr>
          <p:cNvPicPr>
            <a:picLocks noChangeAspect="1"/>
          </p:cNvPicPr>
          <p:nvPr/>
        </p:nvPicPr>
        <p:blipFill rotWithShape="1">
          <a:blip r:embed="rId2"/>
          <a:srcRect t="24766" b="24785"/>
          <a:stretch/>
        </p:blipFill>
        <p:spPr>
          <a:xfrm>
            <a:off x="26902083" y="527655"/>
            <a:ext cx="2491798" cy="509252"/>
          </a:xfrm>
          <a:prstGeom prst="rect">
            <a:avLst/>
          </a:prstGeom>
        </p:spPr>
      </p:pic>
      <p:sp>
        <p:nvSpPr>
          <p:cNvPr id="4" name="Rectángulo 3">
            <a:extLst>
              <a:ext uri="{FF2B5EF4-FFF2-40B4-BE49-F238E27FC236}">
                <a16:creationId xmlns:a16="http://schemas.microsoft.com/office/drawing/2014/main" id="{7517BD14-E80A-9BE0-45A0-8440B1ECF455}"/>
              </a:ext>
            </a:extLst>
          </p:cNvPr>
          <p:cNvSpPr/>
          <p:nvPr/>
        </p:nvSpPr>
        <p:spPr>
          <a:xfrm>
            <a:off x="27294979" y="20324512"/>
            <a:ext cx="1552467" cy="531459"/>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76">
                <a:latin typeface="Arial Narrow" panose="020B0606020202030204" pitchFamily="34" charset="0"/>
              </a:rPr>
              <a:t>1 / ???</a:t>
            </a:r>
          </a:p>
        </p:txBody>
      </p:sp>
      <p:sp>
        <p:nvSpPr>
          <p:cNvPr id="5" name="Rectángulo 4">
            <a:extLst>
              <a:ext uri="{FF2B5EF4-FFF2-40B4-BE49-F238E27FC236}">
                <a16:creationId xmlns:a16="http://schemas.microsoft.com/office/drawing/2014/main" id="{8DBCFC87-44DB-1D5D-394D-243847F9B135}"/>
              </a:ext>
            </a:extLst>
          </p:cNvPr>
          <p:cNvSpPr/>
          <p:nvPr/>
        </p:nvSpPr>
        <p:spPr>
          <a:xfrm>
            <a:off x="1179335" y="20260649"/>
            <a:ext cx="452377" cy="595322"/>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23"/>
          </a:p>
        </p:txBody>
      </p:sp>
      <p:cxnSp>
        <p:nvCxnSpPr>
          <p:cNvPr id="23" name="Conector recto 22">
            <a:extLst>
              <a:ext uri="{FF2B5EF4-FFF2-40B4-BE49-F238E27FC236}">
                <a16:creationId xmlns:a16="http://schemas.microsoft.com/office/drawing/2014/main" id="{76F7083E-B064-BF56-1348-8FD9A74158CF}"/>
              </a:ext>
            </a:extLst>
          </p:cNvPr>
          <p:cNvCxnSpPr/>
          <p:nvPr/>
        </p:nvCxnSpPr>
        <p:spPr>
          <a:xfrm>
            <a:off x="15137606" y="1386522"/>
            <a:ext cx="0" cy="18924924"/>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7AA0696D-F146-16CB-D300-62D0E47A0F42}"/>
              </a:ext>
            </a:extLst>
          </p:cNvPr>
          <p:cNvSpPr txBox="1"/>
          <p:nvPr/>
        </p:nvSpPr>
        <p:spPr>
          <a:xfrm>
            <a:off x="11411332" y="669230"/>
            <a:ext cx="1675502" cy="52725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schemeClr val="bg1"/>
                </a:solidFill>
                <a:latin typeface="Calibri" panose="020F0502020204030204"/>
              </a:rPr>
              <a:t>SPRINT 20</a:t>
            </a:r>
          </a:p>
        </p:txBody>
      </p:sp>
      <p:sp>
        <p:nvSpPr>
          <p:cNvPr id="14" name="CuadroTexto 13">
            <a:extLst>
              <a:ext uri="{FF2B5EF4-FFF2-40B4-BE49-F238E27FC236}">
                <a16:creationId xmlns:a16="http://schemas.microsoft.com/office/drawing/2014/main" id="{C01F8ACD-98F4-11E2-C566-22796A0AC3BE}"/>
              </a:ext>
            </a:extLst>
          </p:cNvPr>
          <p:cNvSpPr txBox="1"/>
          <p:nvPr/>
        </p:nvSpPr>
        <p:spPr>
          <a:xfrm>
            <a:off x="1405523" y="1716690"/>
            <a:ext cx="13421456" cy="18373420"/>
          </a:xfrm>
          <a:prstGeom prst="rect">
            <a:avLst/>
          </a:prstGeom>
          <a:noFill/>
        </p:spPr>
        <p:txBody>
          <a:bodyPr wrap="square" rtlCol="0">
            <a:spAutoFit/>
          </a:bodyPr>
          <a:lstStyle/>
          <a:p>
            <a:r>
              <a:rPr lang="es-MX" sz="1980"/>
              <a:t>Ejecución de Job de manera mensual  el cual obtendrá todos los vehículos de socio comercial e independiente que tengan firma de contrato en false.</a:t>
            </a:r>
          </a:p>
          <a:p>
            <a:endParaRPr lang="es-MX" sz="1980"/>
          </a:p>
          <a:p>
            <a:endParaRPr lang="es-MX" sz="1980"/>
          </a:p>
          <a:p>
            <a:r>
              <a:rPr lang="es-MX" sz="1980"/>
              <a:t>El Job se ejecutará 3 días parametrizables  después de la eliminación de los contratos por la regla automática de cancelación de contrato.</a:t>
            </a:r>
          </a:p>
          <a:p>
            <a:endParaRPr lang="es-MX" sz="1980"/>
          </a:p>
          <a:p>
            <a:r>
              <a:rPr lang="es-MX" sz="1980"/>
              <a:t>Pendiente Externo Eliminar</a:t>
            </a:r>
          </a:p>
          <a:p>
            <a:r>
              <a:rPr lang="es-MX" sz="1980"/>
              <a:t>El listado deberá de incluir  la siguiente información.</a:t>
            </a:r>
          </a:p>
          <a:p>
            <a:endParaRPr lang="es-MX" sz="1980" b="1">
              <a:solidFill>
                <a:schemeClr val="tx1">
                  <a:lumMod val="90000"/>
                  <a:lumOff val="10000"/>
                </a:schemeClr>
              </a:solidFill>
            </a:endParaRPr>
          </a:p>
          <a:p>
            <a:r>
              <a:rPr lang="es-MX" sz="1980"/>
              <a:t>Buscador: VIN, Contrato</a:t>
            </a:r>
          </a:p>
          <a:p>
            <a:r>
              <a:rPr lang="es-MX" sz="1980"/>
              <a:t>Filtro:  Tipo de Compra, Externo</a:t>
            </a:r>
          </a:p>
          <a:p>
            <a:r>
              <a:rPr lang="es-MX" sz="1980"/>
              <a:t>Contenido de la tabla: </a:t>
            </a:r>
          </a:p>
          <a:p>
            <a:pPr marL="792099" lvl="1" indent="-339471">
              <a:buFont typeface="Courier New" panose="02070309020205020404" pitchFamily="49" charset="0"/>
              <a:buChar char="o"/>
            </a:pPr>
            <a:r>
              <a:rPr lang="es-MX" sz="1980"/>
              <a:t>VIN</a:t>
            </a:r>
          </a:p>
          <a:p>
            <a:pPr marL="792099" lvl="1" indent="-339471">
              <a:buFont typeface="Courier New" panose="02070309020205020404" pitchFamily="49" charset="0"/>
              <a:buChar char="o"/>
            </a:pPr>
            <a:r>
              <a:rPr lang="es-MX" sz="1980"/>
              <a:t>Solicitud</a:t>
            </a:r>
          </a:p>
          <a:p>
            <a:pPr marL="792099" lvl="1" indent="-339471">
              <a:buFont typeface="Courier New" panose="02070309020205020404" pitchFamily="49" charset="0"/>
              <a:buChar char="o"/>
            </a:pPr>
            <a:r>
              <a:rPr lang="es-MX" sz="1980"/>
              <a:t>Ultima Etapa</a:t>
            </a:r>
          </a:p>
          <a:p>
            <a:pPr marL="792099" lvl="1" indent="-339471">
              <a:buFont typeface="Courier New" panose="02070309020205020404" pitchFamily="49" charset="0"/>
              <a:buChar char="o"/>
            </a:pPr>
            <a:r>
              <a:rPr lang="es-MX" sz="1980"/>
              <a:t>Tipo de compra</a:t>
            </a:r>
          </a:p>
          <a:p>
            <a:pPr marL="792099" lvl="1" indent="-339471">
              <a:buFont typeface="Courier New" panose="02070309020205020404" pitchFamily="49" charset="0"/>
              <a:buChar char="o"/>
            </a:pPr>
            <a:r>
              <a:rPr lang="es-MX" sz="1980"/>
              <a:t>Externo (Socio Comercial o Independiente)</a:t>
            </a:r>
          </a:p>
          <a:p>
            <a:pPr marL="792099" lvl="1" indent="-339471">
              <a:buFont typeface="Courier New" panose="02070309020205020404" pitchFamily="49" charset="0"/>
              <a:buChar char="o"/>
            </a:pPr>
            <a:r>
              <a:rPr lang="es-MX" sz="1980"/>
              <a:t>Marca</a:t>
            </a:r>
          </a:p>
          <a:p>
            <a:pPr marL="792099" lvl="1" indent="-339471">
              <a:buFont typeface="Courier New" panose="02070309020205020404" pitchFamily="49" charset="0"/>
              <a:buChar char="o"/>
            </a:pPr>
            <a:r>
              <a:rPr lang="es-MX" sz="1980"/>
              <a:t>Modelo</a:t>
            </a:r>
          </a:p>
          <a:p>
            <a:pPr marL="792099" lvl="1" indent="-339471">
              <a:buFont typeface="Courier New" panose="02070309020205020404" pitchFamily="49" charset="0"/>
              <a:buChar char="o"/>
            </a:pPr>
            <a:r>
              <a:rPr lang="es-MX" sz="1980"/>
              <a:t>Año</a:t>
            </a:r>
          </a:p>
          <a:p>
            <a:pPr lvl="1"/>
            <a:endParaRPr lang="es-MX" sz="1980"/>
          </a:p>
          <a:p>
            <a:r>
              <a:rPr lang="es-MX" sz="1980"/>
              <a:t>(Ordenado por Solicitud ascendente)</a:t>
            </a:r>
          </a:p>
          <a:p>
            <a:endParaRPr lang="es-MX" sz="1980"/>
          </a:p>
          <a:p>
            <a:r>
              <a:rPr lang="es-MX" sz="1980"/>
              <a:t>Se contará con dos opciones </a:t>
            </a:r>
          </a:p>
          <a:p>
            <a:pPr marL="452628" indent="-452628">
              <a:buAutoNum type="arabicPeriod"/>
            </a:pPr>
            <a:r>
              <a:rPr lang="es-MX" sz="1980"/>
              <a:t>Eliminación del Vehículo</a:t>
            </a:r>
          </a:p>
          <a:p>
            <a:pPr marL="452628" indent="-452628">
              <a:buAutoNum type="arabicPeriod"/>
            </a:pPr>
            <a:r>
              <a:rPr lang="es-MX" sz="1980"/>
              <a:t>Mantener Registro</a:t>
            </a:r>
          </a:p>
          <a:p>
            <a:endParaRPr lang="es-MX" sz="1980"/>
          </a:p>
          <a:p>
            <a:endParaRPr lang="es-MX" sz="1980"/>
          </a:p>
          <a:p>
            <a:r>
              <a:rPr lang="es-MX" sz="1980"/>
              <a:t>1.</a:t>
            </a:r>
            <a:r>
              <a:rPr lang="es-MX" sz="1980" b="1"/>
              <a:t>Eliminación del Vehículo</a:t>
            </a:r>
            <a:r>
              <a:rPr lang="es-MX" sz="1980"/>
              <a:t>: Se mostrará un alert ¿Desea eliminar el vehículo (VARIABLE_VIN) del inventario?, en caso de indicar si se hará un eliminado lógico – general activo en false. Se tendrá que guardar la fecha , hora y el usuario que realizo la operación.</a:t>
            </a:r>
          </a:p>
          <a:p>
            <a:endParaRPr lang="es-MX" sz="1980"/>
          </a:p>
          <a:p>
            <a:r>
              <a:rPr lang="es-MX" sz="1980"/>
              <a:t>Solo se podrán eliminar los vehículos cuyo seguro haya sido eliminado, en caso de que el seguro no se haya eliminado no será posible eliminar el vehículo</a:t>
            </a:r>
          </a:p>
          <a:p>
            <a:endParaRPr lang="es-MX" sz="1980"/>
          </a:p>
          <a:p>
            <a:r>
              <a:rPr lang="es-MX" sz="1980"/>
              <a:t>2. </a:t>
            </a:r>
            <a:r>
              <a:rPr lang="es-MX" sz="1980" b="1"/>
              <a:t>Mantener  Registro </a:t>
            </a:r>
            <a:r>
              <a:rPr lang="es-MX" sz="1980"/>
              <a:t>¿Desea Mantener el vehículo (VARIABLE_VIN) en el inventario? En caso de indicar si se mantendrá el vehículo en el sistema, pero se eliminará del listado.</a:t>
            </a:r>
          </a:p>
          <a:p>
            <a:pPr marL="452628" indent="-452628">
              <a:buAutoNum type="arabicPeriod"/>
            </a:pPr>
            <a:endParaRPr lang="es-MX" sz="1980"/>
          </a:p>
          <a:p>
            <a:endParaRPr lang="es-MX" sz="1980"/>
          </a:p>
          <a:p>
            <a:r>
              <a:rPr lang="es-MX" sz="1980"/>
              <a:t>Vehículos Externos Eliminados</a:t>
            </a:r>
          </a:p>
          <a:p>
            <a:r>
              <a:rPr lang="es-MX" sz="1980"/>
              <a:t>Buscador: VIN, Contrato</a:t>
            </a:r>
          </a:p>
          <a:p>
            <a:r>
              <a:rPr lang="es-MX" sz="1980"/>
              <a:t>Filtro:  Tipo de Compra, Externo</a:t>
            </a:r>
          </a:p>
          <a:p>
            <a:r>
              <a:rPr lang="es-MX" sz="1980"/>
              <a:t>Contenido de la tabla: </a:t>
            </a:r>
          </a:p>
          <a:p>
            <a:pPr marL="792099" lvl="1" indent="-339471">
              <a:buFont typeface="Courier New" panose="02070309020205020404" pitchFamily="49" charset="0"/>
              <a:buChar char="o"/>
            </a:pPr>
            <a:r>
              <a:rPr lang="es-MX" sz="1980"/>
              <a:t>VIN</a:t>
            </a:r>
          </a:p>
          <a:p>
            <a:pPr marL="792099" lvl="1" indent="-339471">
              <a:buFont typeface="Courier New" panose="02070309020205020404" pitchFamily="49" charset="0"/>
              <a:buChar char="o"/>
            </a:pPr>
            <a:r>
              <a:rPr lang="es-MX" sz="1980"/>
              <a:t>Solicitud</a:t>
            </a:r>
          </a:p>
          <a:p>
            <a:pPr marL="792099" lvl="1" indent="-339471">
              <a:buFont typeface="Courier New" panose="02070309020205020404" pitchFamily="49" charset="0"/>
              <a:buChar char="o"/>
            </a:pPr>
            <a:r>
              <a:rPr lang="es-MX" sz="1980"/>
              <a:t>Ultima Etapa</a:t>
            </a:r>
          </a:p>
          <a:p>
            <a:pPr marL="792099" lvl="1" indent="-339471">
              <a:buFont typeface="Courier New" panose="02070309020205020404" pitchFamily="49" charset="0"/>
              <a:buChar char="o"/>
            </a:pPr>
            <a:r>
              <a:rPr lang="es-MX" sz="1980"/>
              <a:t>Tipo de compra</a:t>
            </a:r>
          </a:p>
          <a:p>
            <a:pPr marL="792099" lvl="1" indent="-339471">
              <a:buFont typeface="Courier New" panose="02070309020205020404" pitchFamily="49" charset="0"/>
              <a:buChar char="o"/>
            </a:pPr>
            <a:r>
              <a:rPr lang="es-MX" sz="1980"/>
              <a:t>Externo (Socio Comercial o Independiente)</a:t>
            </a:r>
          </a:p>
          <a:p>
            <a:pPr marL="792099" lvl="1" indent="-339471">
              <a:buFont typeface="Courier New" panose="02070309020205020404" pitchFamily="49" charset="0"/>
              <a:buChar char="o"/>
            </a:pPr>
            <a:r>
              <a:rPr lang="es-MX" sz="1980"/>
              <a:t>Marca</a:t>
            </a:r>
          </a:p>
          <a:p>
            <a:pPr marL="792099" lvl="1" indent="-339471">
              <a:buFont typeface="Courier New" panose="02070309020205020404" pitchFamily="49" charset="0"/>
              <a:buChar char="o"/>
            </a:pPr>
            <a:r>
              <a:rPr lang="es-MX" sz="1980"/>
              <a:t>Modelo</a:t>
            </a:r>
          </a:p>
          <a:p>
            <a:pPr marL="792099" lvl="1" indent="-339471">
              <a:buFont typeface="Courier New" panose="02070309020205020404" pitchFamily="49" charset="0"/>
              <a:buChar char="o"/>
            </a:pPr>
            <a:r>
              <a:rPr lang="es-MX" sz="1980"/>
              <a:t>Año</a:t>
            </a:r>
          </a:p>
          <a:p>
            <a:pPr marL="792099" lvl="1" indent="-339471">
              <a:buFont typeface="Courier New" panose="02070309020205020404" pitchFamily="49" charset="0"/>
              <a:buChar char="o"/>
            </a:pPr>
            <a:r>
              <a:rPr lang="es-MX" sz="1980"/>
              <a:t>Usuario</a:t>
            </a:r>
          </a:p>
          <a:p>
            <a:pPr marL="792099" lvl="1" indent="-339471">
              <a:buFont typeface="Courier New" panose="02070309020205020404" pitchFamily="49" charset="0"/>
              <a:buChar char="o"/>
            </a:pPr>
            <a:r>
              <a:rPr lang="es-MX" sz="1980"/>
              <a:t>Fecha de eliminación</a:t>
            </a:r>
          </a:p>
          <a:p>
            <a:pPr lvl="1"/>
            <a:endParaRPr lang="es-MX" sz="1980"/>
          </a:p>
          <a:p>
            <a:r>
              <a:rPr lang="es-MX" sz="1980"/>
              <a:t>(Ordenado por Solicitud ascendente)</a:t>
            </a:r>
          </a:p>
          <a:p>
            <a:endParaRPr lang="es-MX" sz="1980"/>
          </a:p>
          <a:p>
            <a:r>
              <a:rPr lang="es-MX" sz="1980"/>
              <a:t>Permitir la descarga del archivo en Excel </a:t>
            </a:r>
          </a:p>
          <a:p>
            <a:pPr>
              <a:buFont typeface="+mj-lt"/>
              <a:buAutoNum type="arabicPeriod"/>
            </a:pPr>
            <a:endParaRPr lang="es-MX" sz="1980"/>
          </a:p>
          <a:p>
            <a:endParaRPr lang="es-MX" sz="1980"/>
          </a:p>
        </p:txBody>
      </p:sp>
      <p:sp>
        <p:nvSpPr>
          <p:cNvPr id="8" name="CuadroTexto 7">
            <a:extLst>
              <a:ext uri="{FF2B5EF4-FFF2-40B4-BE49-F238E27FC236}">
                <a16:creationId xmlns:a16="http://schemas.microsoft.com/office/drawing/2014/main" id="{D3BB1BBC-8DBB-7423-529D-01EAB1C77028}"/>
              </a:ext>
            </a:extLst>
          </p:cNvPr>
          <p:cNvSpPr txBox="1"/>
          <p:nvPr/>
        </p:nvSpPr>
        <p:spPr>
          <a:xfrm>
            <a:off x="24991260" y="500790"/>
            <a:ext cx="1675502" cy="51799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prstClr val="black"/>
                </a:solidFill>
                <a:latin typeface="Calibri" panose="020F0502020204030204"/>
              </a:rPr>
              <a:t>RF-054</a:t>
            </a:r>
          </a:p>
        </p:txBody>
      </p:sp>
    </p:spTree>
    <p:extLst>
      <p:ext uri="{BB962C8B-B14F-4D97-AF65-F5344CB8AC3E}">
        <p14:creationId xmlns:p14="http://schemas.microsoft.com/office/powerpoint/2010/main" val="440124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 </a:t>
            </a:r>
            <a:r>
              <a:rPr lang="es-MX" sz="2800" dirty="0">
                <a:latin typeface="Arial Narrow" panose="020B0606020202030204" pitchFamily="34" charset="0"/>
              </a:rPr>
              <a:t>Seguro: Perdida Total – En Valuación en Aseguradora</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3</a:t>
            </a:r>
          </a:p>
        </p:txBody>
      </p:sp>
      <p:sp>
        <p:nvSpPr>
          <p:cNvPr id="27" name="Rectángulo 26">
            <a:extLst>
              <a:ext uri="{FF2B5EF4-FFF2-40B4-BE49-F238E27FC236}">
                <a16:creationId xmlns:a16="http://schemas.microsoft.com/office/drawing/2014/main" id="{BF928418-4315-B8D0-9AD7-71C36B0CBB8A}"/>
              </a:ext>
            </a:extLst>
          </p:cNvPr>
          <p:cNvSpPr/>
          <p:nvPr/>
        </p:nvSpPr>
        <p:spPr>
          <a:xfrm>
            <a:off x="666755" y="392267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siniestro </a:t>
            </a:r>
          </a:p>
        </p:txBody>
      </p:sp>
      <p:cxnSp>
        <p:nvCxnSpPr>
          <p:cNvPr id="28" name="Conector recto de flecha 27">
            <a:extLst>
              <a:ext uri="{FF2B5EF4-FFF2-40B4-BE49-F238E27FC236}">
                <a16:creationId xmlns:a16="http://schemas.microsoft.com/office/drawing/2014/main" id="{B40E53DB-6E9F-43B4-B9B1-AB9BF3844187}"/>
              </a:ext>
            </a:extLst>
          </p:cNvPr>
          <p:cNvCxnSpPr>
            <a:cxnSpLocks/>
          </p:cNvCxnSpPr>
          <p:nvPr/>
        </p:nvCxnSpPr>
        <p:spPr>
          <a:xfrm rot="16200000">
            <a:off x="3849711" y="3605093"/>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0" name="Rectángulo 29">
            <a:extLst>
              <a:ext uri="{FF2B5EF4-FFF2-40B4-BE49-F238E27FC236}">
                <a16:creationId xmlns:a16="http://schemas.microsoft.com/office/drawing/2014/main" id="{B43F7CDC-864F-9F17-9E26-0E9CEBD716CB}"/>
              </a:ext>
            </a:extLst>
          </p:cNvPr>
          <p:cNvSpPr/>
          <p:nvPr/>
        </p:nvSpPr>
        <p:spPr>
          <a:xfrm>
            <a:off x="694538" y="560530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Generación de Dictamen de siniestro</a:t>
            </a:r>
          </a:p>
        </p:txBody>
      </p:sp>
      <p:sp>
        <p:nvSpPr>
          <p:cNvPr id="31" name="Rectángulo 30">
            <a:extLst>
              <a:ext uri="{FF2B5EF4-FFF2-40B4-BE49-F238E27FC236}">
                <a16:creationId xmlns:a16="http://schemas.microsoft.com/office/drawing/2014/main" id="{B49A6BFA-F3AB-A45D-373D-8C68DAACB657}"/>
              </a:ext>
            </a:extLst>
          </p:cNvPr>
          <p:cNvSpPr/>
          <p:nvPr/>
        </p:nvSpPr>
        <p:spPr>
          <a:xfrm>
            <a:off x="8403581" y="5590564"/>
            <a:ext cx="2516956" cy="763572"/>
          </a:xfrm>
          <a:prstGeom prst="rect">
            <a:avLst/>
          </a:prstGeom>
          <a:solidFill>
            <a:srgbClr val="002060"/>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sp>
        <p:nvSpPr>
          <p:cNvPr id="32" name="Rectángulo 31">
            <a:extLst>
              <a:ext uri="{FF2B5EF4-FFF2-40B4-BE49-F238E27FC236}">
                <a16:creationId xmlns:a16="http://schemas.microsoft.com/office/drawing/2014/main" id="{AD0962B4-0F0E-1EC8-006A-0660C0B0E15F}"/>
              </a:ext>
            </a:extLst>
          </p:cNvPr>
          <p:cNvSpPr/>
          <p:nvPr/>
        </p:nvSpPr>
        <p:spPr>
          <a:xfrm>
            <a:off x="4515711" y="392267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Alta de Siniestro</a:t>
            </a:r>
          </a:p>
        </p:txBody>
      </p:sp>
      <p:cxnSp>
        <p:nvCxnSpPr>
          <p:cNvPr id="33" name="Conector recto de flecha 32">
            <a:extLst>
              <a:ext uri="{FF2B5EF4-FFF2-40B4-BE49-F238E27FC236}">
                <a16:creationId xmlns:a16="http://schemas.microsoft.com/office/drawing/2014/main" id="{2FEC4E6E-6F63-E6D2-DA78-704228BC3C9C}"/>
              </a:ext>
            </a:extLst>
          </p:cNvPr>
          <p:cNvCxnSpPr>
            <a:cxnSpLocks/>
          </p:cNvCxnSpPr>
          <p:nvPr/>
        </p:nvCxnSpPr>
        <p:spPr>
          <a:xfrm rot="16200000">
            <a:off x="7737581" y="360509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4" name="Rectángulo 33">
            <a:extLst>
              <a:ext uri="{FF2B5EF4-FFF2-40B4-BE49-F238E27FC236}">
                <a16:creationId xmlns:a16="http://schemas.microsoft.com/office/drawing/2014/main" id="{F268243E-4560-B409-2F13-7A1BCF485C98}"/>
              </a:ext>
            </a:extLst>
          </p:cNvPr>
          <p:cNvSpPr/>
          <p:nvPr/>
        </p:nvSpPr>
        <p:spPr>
          <a:xfrm>
            <a:off x="8364667" y="3890992"/>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Tramite de oficio</a:t>
            </a:r>
          </a:p>
        </p:txBody>
      </p:sp>
      <p:cxnSp>
        <p:nvCxnSpPr>
          <p:cNvPr id="35" name="Conector recto de flecha 34">
            <a:extLst>
              <a:ext uri="{FF2B5EF4-FFF2-40B4-BE49-F238E27FC236}">
                <a16:creationId xmlns:a16="http://schemas.microsoft.com/office/drawing/2014/main" id="{3EAEB8C1-2A59-46A1-049B-9D1EA5DE0026}"/>
              </a:ext>
            </a:extLst>
          </p:cNvPr>
          <p:cNvCxnSpPr>
            <a:cxnSpLocks/>
          </p:cNvCxnSpPr>
          <p:nvPr/>
        </p:nvCxnSpPr>
        <p:spPr>
          <a:xfrm>
            <a:off x="9728494" y="4654564"/>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36" name="Conector recto de flecha 35">
            <a:extLst>
              <a:ext uri="{FF2B5EF4-FFF2-40B4-BE49-F238E27FC236}">
                <a16:creationId xmlns:a16="http://schemas.microsoft.com/office/drawing/2014/main" id="{7D81BA44-669D-3E0F-9A62-7CB3E1CEF9A4}"/>
              </a:ext>
            </a:extLst>
          </p:cNvPr>
          <p:cNvCxnSpPr>
            <a:cxnSpLocks/>
          </p:cNvCxnSpPr>
          <p:nvPr/>
        </p:nvCxnSpPr>
        <p:spPr>
          <a:xfrm rot="5400000" flipH="1">
            <a:off x="7761564" y="5276136"/>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7" name="Rectángulo 36">
            <a:extLst>
              <a:ext uri="{FF2B5EF4-FFF2-40B4-BE49-F238E27FC236}">
                <a16:creationId xmlns:a16="http://schemas.microsoft.com/office/drawing/2014/main" id="{9AAFDE1F-6EA7-9818-A644-D15D62D42A84}"/>
              </a:ext>
            </a:extLst>
          </p:cNvPr>
          <p:cNvSpPr/>
          <p:nvPr/>
        </p:nvSpPr>
        <p:spPr>
          <a:xfrm>
            <a:off x="4538712" y="5597137"/>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Evaluación de los daños causados a la unidad</a:t>
            </a:r>
          </a:p>
        </p:txBody>
      </p:sp>
      <p:cxnSp>
        <p:nvCxnSpPr>
          <p:cNvPr id="38" name="Conector recto de flecha 37">
            <a:extLst>
              <a:ext uri="{FF2B5EF4-FFF2-40B4-BE49-F238E27FC236}">
                <a16:creationId xmlns:a16="http://schemas.microsoft.com/office/drawing/2014/main" id="{550DD88C-DEF6-31E2-61B6-5EFF3E52CA2C}"/>
              </a:ext>
            </a:extLst>
          </p:cNvPr>
          <p:cNvCxnSpPr>
            <a:cxnSpLocks/>
          </p:cNvCxnSpPr>
          <p:nvPr/>
        </p:nvCxnSpPr>
        <p:spPr>
          <a:xfrm rot="5400000" flipH="1">
            <a:off x="3917390" y="5321094"/>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44" name="CuadroTexto 43">
            <a:extLst>
              <a:ext uri="{FF2B5EF4-FFF2-40B4-BE49-F238E27FC236}">
                <a16:creationId xmlns:a16="http://schemas.microsoft.com/office/drawing/2014/main" id="{C0E236B3-90A5-9585-8C4D-C3E76CF2FB80}"/>
              </a:ext>
            </a:extLst>
          </p:cNvPr>
          <p:cNvSpPr txBox="1"/>
          <p:nvPr/>
        </p:nvSpPr>
        <p:spPr>
          <a:xfrm>
            <a:off x="8623641" y="3332217"/>
            <a:ext cx="1997406"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Verificación </a:t>
            </a:r>
            <a:endParaRPr kumimoji="0" lang="es-MX" sz="1800" b="1" i="0" u="none" strike="noStrike" kern="0" cap="none" spc="0" normalizeH="0" baseline="0" noProof="0">
              <a:ln>
                <a:noFill/>
              </a:ln>
              <a:solidFill>
                <a:prstClr val="black"/>
              </a:solidFill>
              <a:effectLst/>
              <a:uLnTx/>
              <a:uFillTx/>
              <a:latin typeface="Calibri" panose="020F0502020204030204"/>
            </a:endParaRPr>
          </a:p>
        </p:txBody>
      </p:sp>
      <p:pic>
        <p:nvPicPr>
          <p:cNvPr id="51" name="Imagen 50">
            <a:extLst>
              <a:ext uri="{FF2B5EF4-FFF2-40B4-BE49-F238E27FC236}">
                <a16:creationId xmlns:a16="http://schemas.microsoft.com/office/drawing/2014/main" id="{72ADBF93-FBCA-CB19-E2E1-3CEB7E0B3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085" y="5207788"/>
            <a:ext cx="304762" cy="304762"/>
          </a:xfrm>
          <a:prstGeom prst="rect">
            <a:avLst/>
          </a:prstGeom>
        </p:spPr>
      </p:pic>
      <p:pic>
        <p:nvPicPr>
          <p:cNvPr id="52" name="Imagen 51">
            <a:extLst>
              <a:ext uri="{FF2B5EF4-FFF2-40B4-BE49-F238E27FC236}">
                <a16:creationId xmlns:a16="http://schemas.microsoft.com/office/drawing/2014/main" id="{45D7F464-3765-C979-6589-C58C839FA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133" y="5207788"/>
            <a:ext cx="304762" cy="304762"/>
          </a:xfrm>
          <a:prstGeom prst="rect">
            <a:avLst/>
          </a:prstGeom>
        </p:spPr>
      </p:pic>
      <p:pic>
        <p:nvPicPr>
          <p:cNvPr id="53" name="Imagen 52">
            <a:extLst>
              <a:ext uri="{FF2B5EF4-FFF2-40B4-BE49-F238E27FC236}">
                <a16:creationId xmlns:a16="http://schemas.microsoft.com/office/drawing/2014/main" id="{0FBFB2E6-F04C-5E15-5D71-0DE06DC80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861" y="5207788"/>
            <a:ext cx="304762" cy="304762"/>
          </a:xfrm>
          <a:prstGeom prst="rect">
            <a:avLst/>
          </a:prstGeom>
        </p:spPr>
      </p:pic>
      <p:graphicFrame>
        <p:nvGraphicFramePr>
          <p:cNvPr id="56" name="Tabla 409">
            <a:extLst>
              <a:ext uri="{FF2B5EF4-FFF2-40B4-BE49-F238E27FC236}">
                <a16:creationId xmlns:a16="http://schemas.microsoft.com/office/drawing/2014/main" id="{B66E8F1A-EE41-E3E2-A623-928A1CB242AA}"/>
              </a:ext>
            </a:extLst>
          </p:cNvPr>
          <p:cNvGraphicFramePr>
            <a:graphicFrameLocks noGrp="1"/>
          </p:cNvGraphicFramePr>
          <p:nvPr/>
        </p:nvGraphicFramePr>
        <p:xfrm>
          <a:off x="24093987" y="1862952"/>
          <a:ext cx="5794109" cy="792480"/>
        </p:xfrm>
        <a:graphic>
          <a:graphicData uri="http://schemas.openxmlformats.org/drawingml/2006/table">
            <a:tbl>
              <a:tblPr firstRow="1" bandRow="1">
                <a:tableStyleId>{2D5ABB26-0587-4C30-8999-92F81FD0307C}</a:tableStyleId>
              </a:tblPr>
              <a:tblGrid>
                <a:gridCol w="757240">
                  <a:extLst>
                    <a:ext uri="{9D8B030D-6E8A-4147-A177-3AD203B41FA5}">
                      <a16:colId xmlns:a16="http://schemas.microsoft.com/office/drawing/2014/main" val="999609669"/>
                    </a:ext>
                  </a:extLst>
                </a:gridCol>
                <a:gridCol w="5036869">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Generación de Dictamen</a:t>
                      </a:r>
                    </a:p>
                  </a:txBody>
                  <a:tcPr/>
                </a:tc>
                <a:extLst>
                  <a:ext uri="{0D108BD9-81ED-4DB2-BD59-A6C34878D82A}">
                    <a16:rowId xmlns:a16="http://schemas.microsoft.com/office/drawing/2014/main" val="3487198195"/>
                  </a:ext>
                </a:extLst>
              </a:tr>
            </a:tbl>
          </a:graphicData>
        </a:graphic>
      </p:graphicFrame>
      <p:graphicFrame>
        <p:nvGraphicFramePr>
          <p:cNvPr id="59" name="Tabla 409">
            <a:extLst>
              <a:ext uri="{FF2B5EF4-FFF2-40B4-BE49-F238E27FC236}">
                <a16:creationId xmlns:a16="http://schemas.microsoft.com/office/drawing/2014/main" id="{835B1898-5F35-D32C-BFA0-21B96EB2BE33}"/>
              </a:ext>
            </a:extLst>
          </p:cNvPr>
          <p:cNvGraphicFramePr>
            <a:graphicFrameLocks noGrp="1"/>
          </p:cNvGraphicFramePr>
          <p:nvPr/>
        </p:nvGraphicFramePr>
        <p:xfrm>
          <a:off x="24148415" y="7125616"/>
          <a:ext cx="5739679" cy="3962400"/>
        </p:xfrm>
        <a:graphic>
          <a:graphicData uri="http://schemas.openxmlformats.org/drawingml/2006/table">
            <a:tbl>
              <a:tblPr firstRow="1" bandRow="1">
                <a:tableStyleId>{2D5ABB26-0587-4C30-8999-92F81FD0307C}</a:tableStyleId>
              </a:tblPr>
              <a:tblGrid>
                <a:gridCol w="750126">
                  <a:extLst>
                    <a:ext uri="{9D8B030D-6E8A-4147-A177-3AD203B41FA5}">
                      <a16:colId xmlns:a16="http://schemas.microsoft.com/office/drawing/2014/main" val="999609669"/>
                    </a:ext>
                  </a:extLst>
                </a:gridCol>
                <a:gridCol w="4989553">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9656">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graphicFrame>
        <p:nvGraphicFramePr>
          <p:cNvPr id="61" name="Tabla 409">
            <a:extLst>
              <a:ext uri="{FF2B5EF4-FFF2-40B4-BE49-F238E27FC236}">
                <a16:creationId xmlns:a16="http://schemas.microsoft.com/office/drawing/2014/main" id="{3B6AD93E-ECB0-FC18-0363-D3209AD05339}"/>
              </a:ext>
            </a:extLst>
          </p:cNvPr>
          <p:cNvGraphicFramePr>
            <a:graphicFrameLocks noGrp="1"/>
          </p:cNvGraphicFramePr>
          <p:nvPr/>
        </p:nvGraphicFramePr>
        <p:xfrm>
          <a:off x="24092785" y="5694754"/>
          <a:ext cx="5794105" cy="1188720"/>
        </p:xfrm>
        <a:graphic>
          <a:graphicData uri="http://schemas.openxmlformats.org/drawingml/2006/table">
            <a:tbl>
              <a:tblPr firstRow="1" bandRow="1">
                <a:tableStyleId>{2D5ABB26-0587-4C30-8999-92F81FD0307C}</a:tableStyleId>
              </a:tblPr>
              <a:tblGrid>
                <a:gridCol w="773221">
                  <a:extLst>
                    <a:ext uri="{9D8B030D-6E8A-4147-A177-3AD203B41FA5}">
                      <a16:colId xmlns:a16="http://schemas.microsoft.com/office/drawing/2014/main" val="999609669"/>
                    </a:ext>
                  </a:extLst>
                </a:gridCol>
                <a:gridCol w="5020884">
                  <a:extLst>
                    <a:ext uri="{9D8B030D-6E8A-4147-A177-3AD203B41FA5}">
                      <a16:colId xmlns:a16="http://schemas.microsoft.com/office/drawing/2014/main" val="2437882336"/>
                    </a:ext>
                  </a:extLst>
                </a:gridCol>
              </a:tblGrid>
              <a:tr h="370840">
                <a:tc gridSpan="2">
                  <a:txBody>
                    <a:bodyPr/>
                    <a:lstStyle/>
                    <a:p>
                      <a:pPr algn="ctr"/>
                      <a:r>
                        <a:rPr lang="es-MX" sz="2000" dirty="0"/>
                        <a:t>Evidencia</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dirty="0"/>
                        <a:t>Dictamen Aseguradora </a:t>
                      </a:r>
                    </a:p>
                  </a:txBody>
                  <a:tcPr/>
                </a:tc>
                <a:extLst>
                  <a:ext uri="{0D108BD9-81ED-4DB2-BD59-A6C34878D82A}">
                    <a16:rowId xmlns:a16="http://schemas.microsoft.com/office/drawing/2014/main" val="3487198195"/>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3281491776"/>
                  </a:ext>
                </a:extLst>
              </a:tr>
            </a:tbl>
          </a:graphicData>
        </a:graphic>
      </p:graphicFrame>
      <p:graphicFrame>
        <p:nvGraphicFramePr>
          <p:cNvPr id="65" name="Tabla 409">
            <a:extLst>
              <a:ext uri="{FF2B5EF4-FFF2-40B4-BE49-F238E27FC236}">
                <a16:creationId xmlns:a16="http://schemas.microsoft.com/office/drawing/2014/main" id="{32F77A44-5458-8576-2FDE-28E8FA390671}"/>
              </a:ext>
            </a:extLst>
          </p:cNvPr>
          <p:cNvGraphicFramePr>
            <a:graphicFrameLocks noGrp="1"/>
          </p:cNvGraphicFramePr>
          <p:nvPr/>
        </p:nvGraphicFramePr>
        <p:xfrm>
          <a:off x="24053870" y="3332217"/>
          <a:ext cx="5794105" cy="1607630"/>
        </p:xfrm>
        <a:graphic>
          <a:graphicData uri="http://schemas.openxmlformats.org/drawingml/2006/table">
            <a:tbl>
              <a:tblPr firstRow="1" bandRow="1">
                <a:tableStyleId>{2D5ABB26-0587-4C30-8999-92F81FD0307C}</a:tableStyleId>
              </a:tblPr>
              <a:tblGrid>
                <a:gridCol w="757239">
                  <a:extLst>
                    <a:ext uri="{9D8B030D-6E8A-4147-A177-3AD203B41FA5}">
                      <a16:colId xmlns:a16="http://schemas.microsoft.com/office/drawing/2014/main" val="999609669"/>
                    </a:ext>
                  </a:extLst>
                </a:gridCol>
                <a:gridCol w="5036866">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spTree>
    <p:extLst>
      <p:ext uri="{BB962C8B-B14F-4D97-AF65-F5344CB8AC3E}">
        <p14:creationId xmlns:p14="http://schemas.microsoft.com/office/powerpoint/2010/main" val="285057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a:t>
            </a:r>
            <a:r>
              <a:rPr lang="es-MX" sz="2800" dirty="0">
                <a:latin typeface="Arial Narrow" panose="020B0606020202030204" pitchFamily="34" charset="0"/>
              </a:rPr>
              <a:t>Pérdida Total: Autos Dictaminados por Aseguradora</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4</a:t>
            </a:r>
          </a:p>
        </p:txBody>
      </p:sp>
      <p:sp>
        <p:nvSpPr>
          <p:cNvPr id="1030" name="Rectángulo 1029">
            <a:extLst>
              <a:ext uri="{FF2B5EF4-FFF2-40B4-BE49-F238E27FC236}">
                <a16:creationId xmlns:a16="http://schemas.microsoft.com/office/drawing/2014/main" id="{8817B97D-C222-C045-D24C-3CE069DFF8E4}"/>
              </a:ext>
            </a:extLst>
          </p:cNvPr>
          <p:cNvSpPr/>
          <p:nvPr/>
        </p:nvSpPr>
        <p:spPr>
          <a:xfrm>
            <a:off x="1469870" y="280296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siniestro </a:t>
            </a:r>
          </a:p>
        </p:txBody>
      </p:sp>
      <p:cxnSp>
        <p:nvCxnSpPr>
          <p:cNvPr id="1031" name="Conector recto de flecha 1030">
            <a:extLst>
              <a:ext uri="{FF2B5EF4-FFF2-40B4-BE49-F238E27FC236}">
                <a16:creationId xmlns:a16="http://schemas.microsoft.com/office/drawing/2014/main" id="{9C1F9415-3D7F-EFAF-6802-909EE6D8C9FC}"/>
              </a:ext>
            </a:extLst>
          </p:cNvPr>
          <p:cNvCxnSpPr>
            <a:cxnSpLocks/>
          </p:cNvCxnSpPr>
          <p:nvPr/>
        </p:nvCxnSpPr>
        <p:spPr>
          <a:xfrm rot="16200000">
            <a:off x="4652826" y="2485383"/>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33" name="Rectángulo 1032">
            <a:extLst>
              <a:ext uri="{FF2B5EF4-FFF2-40B4-BE49-F238E27FC236}">
                <a16:creationId xmlns:a16="http://schemas.microsoft.com/office/drawing/2014/main" id="{D4582365-07EA-824E-2A9B-242CE78D82A0}"/>
              </a:ext>
            </a:extLst>
          </p:cNvPr>
          <p:cNvSpPr/>
          <p:nvPr/>
        </p:nvSpPr>
        <p:spPr>
          <a:xfrm>
            <a:off x="9206696" y="447085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Generación de Dictamen de siniestro</a:t>
            </a:r>
          </a:p>
        </p:txBody>
      </p:sp>
      <p:sp>
        <p:nvSpPr>
          <p:cNvPr id="1034" name="Rectángulo 1033">
            <a:extLst>
              <a:ext uri="{FF2B5EF4-FFF2-40B4-BE49-F238E27FC236}">
                <a16:creationId xmlns:a16="http://schemas.microsoft.com/office/drawing/2014/main" id="{A79DF750-A51D-5D30-5D93-10C93A9CB6B0}"/>
              </a:ext>
            </a:extLst>
          </p:cNvPr>
          <p:cNvSpPr/>
          <p:nvPr/>
        </p:nvSpPr>
        <p:spPr>
          <a:xfrm>
            <a:off x="5318826" y="280296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Alta de Siniestro</a:t>
            </a:r>
          </a:p>
        </p:txBody>
      </p:sp>
      <p:cxnSp>
        <p:nvCxnSpPr>
          <p:cNvPr id="1035" name="Conector recto de flecha 1034">
            <a:extLst>
              <a:ext uri="{FF2B5EF4-FFF2-40B4-BE49-F238E27FC236}">
                <a16:creationId xmlns:a16="http://schemas.microsoft.com/office/drawing/2014/main" id="{87B6024E-DB08-70C8-F719-D00D36C5FE33}"/>
              </a:ext>
            </a:extLst>
          </p:cNvPr>
          <p:cNvCxnSpPr>
            <a:cxnSpLocks/>
          </p:cNvCxnSpPr>
          <p:nvPr/>
        </p:nvCxnSpPr>
        <p:spPr>
          <a:xfrm rot="16200000">
            <a:off x="8540696" y="248538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36" name="Rectángulo 1035">
            <a:extLst>
              <a:ext uri="{FF2B5EF4-FFF2-40B4-BE49-F238E27FC236}">
                <a16:creationId xmlns:a16="http://schemas.microsoft.com/office/drawing/2014/main" id="{63BCF7C2-C257-5BFD-6F19-C826CBF4BA9A}"/>
              </a:ext>
            </a:extLst>
          </p:cNvPr>
          <p:cNvSpPr/>
          <p:nvPr/>
        </p:nvSpPr>
        <p:spPr>
          <a:xfrm>
            <a:off x="9167782" y="2771282"/>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cxnSp>
        <p:nvCxnSpPr>
          <p:cNvPr id="1037" name="Conector recto de flecha 1036">
            <a:extLst>
              <a:ext uri="{FF2B5EF4-FFF2-40B4-BE49-F238E27FC236}">
                <a16:creationId xmlns:a16="http://schemas.microsoft.com/office/drawing/2014/main" id="{A775A59D-A4EF-3DE2-D508-76A3F815B29A}"/>
              </a:ext>
            </a:extLst>
          </p:cNvPr>
          <p:cNvCxnSpPr>
            <a:cxnSpLocks/>
          </p:cNvCxnSpPr>
          <p:nvPr/>
        </p:nvCxnSpPr>
        <p:spPr>
          <a:xfrm>
            <a:off x="10531609" y="3534854"/>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38" name="Rectángulo 1037">
            <a:extLst>
              <a:ext uri="{FF2B5EF4-FFF2-40B4-BE49-F238E27FC236}">
                <a16:creationId xmlns:a16="http://schemas.microsoft.com/office/drawing/2014/main" id="{78B445AE-A2CE-B9B4-0F9B-0A5B771DB0C6}"/>
              </a:ext>
            </a:extLst>
          </p:cNvPr>
          <p:cNvSpPr/>
          <p:nvPr/>
        </p:nvSpPr>
        <p:spPr>
          <a:xfrm>
            <a:off x="4886925" y="638085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Revisión de expediente de auto</a:t>
            </a:r>
          </a:p>
        </p:txBody>
      </p:sp>
      <p:cxnSp>
        <p:nvCxnSpPr>
          <p:cNvPr id="1039" name="Conector recto de flecha 1038">
            <a:extLst>
              <a:ext uri="{FF2B5EF4-FFF2-40B4-BE49-F238E27FC236}">
                <a16:creationId xmlns:a16="http://schemas.microsoft.com/office/drawing/2014/main" id="{C1F5AF01-1529-3B82-DD74-389D89BC9347}"/>
              </a:ext>
            </a:extLst>
          </p:cNvPr>
          <p:cNvCxnSpPr>
            <a:cxnSpLocks/>
          </p:cNvCxnSpPr>
          <p:nvPr/>
        </p:nvCxnSpPr>
        <p:spPr>
          <a:xfrm rot="5400000" flipH="1">
            <a:off x="8540696" y="4186870"/>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44" name="CuadroTexto 1043">
            <a:extLst>
              <a:ext uri="{FF2B5EF4-FFF2-40B4-BE49-F238E27FC236}">
                <a16:creationId xmlns:a16="http://schemas.microsoft.com/office/drawing/2014/main" id="{7C312C77-98D6-BE54-F758-1067D106F3EE}"/>
              </a:ext>
            </a:extLst>
          </p:cNvPr>
          <p:cNvSpPr txBox="1"/>
          <p:nvPr/>
        </p:nvSpPr>
        <p:spPr>
          <a:xfrm>
            <a:off x="9426756" y="2212507"/>
            <a:ext cx="1997406"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Verificación </a:t>
            </a:r>
            <a:endParaRPr kumimoji="0" lang="es-MX" sz="1800" b="1" i="0" u="none" strike="noStrike" kern="0" cap="none" spc="0" normalizeH="0" baseline="0" noProof="0">
              <a:ln>
                <a:noFill/>
              </a:ln>
              <a:solidFill>
                <a:prstClr val="black"/>
              </a:solidFill>
              <a:effectLst/>
              <a:uLnTx/>
              <a:uFillTx/>
              <a:latin typeface="Calibri" panose="020F0502020204030204"/>
            </a:endParaRPr>
          </a:p>
        </p:txBody>
      </p:sp>
      <p:sp>
        <p:nvSpPr>
          <p:cNvPr id="1047" name="Diagrama de flujo: decisión 1046">
            <a:extLst>
              <a:ext uri="{FF2B5EF4-FFF2-40B4-BE49-F238E27FC236}">
                <a16:creationId xmlns:a16="http://schemas.microsoft.com/office/drawing/2014/main" id="{87E1F92E-AA0E-C9F0-68FB-5A1F7DD25BEC}"/>
              </a:ext>
            </a:extLst>
          </p:cNvPr>
          <p:cNvSpPr/>
          <p:nvPr/>
        </p:nvSpPr>
        <p:spPr>
          <a:xfrm>
            <a:off x="4455008" y="4249470"/>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Dictamina pérdida total</a:t>
            </a:r>
          </a:p>
        </p:txBody>
      </p:sp>
      <p:cxnSp>
        <p:nvCxnSpPr>
          <p:cNvPr id="1048" name="Conector recto de flecha 1047">
            <a:extLst>
              <a:ext uri="{FF2B5EF4-FFF2-40B4-BE49-F238E27FC236}">
                <a16:creationId xmlns:a16="http://schemas.microsoft.com/office/drawing/2014/main" id="{2CD73E5C-6E04-55BF-8BEC-AA6CD8769790}"/>
              </a:ext>
            </a:extLst>
          </p:cNvPr>
          <p:cNvCxnSpPr>
            <a:cxnSpLocks/>
          </p:cNvCxnSpPr>
          <p:nvPr/>
        </p:nvCxnSpPr>
        <p:spPr>
          <a:xfrm>
            <a:off x="6145403" y="5431094"/>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49" name="CuadroTexto 1048">
            <a:extLst>
              <a:ext uri="{FF2B5EF4-FFF2-40B4-BE49-F238E27FC236}">
                <a16:creationId xmlns:a16="http://schemas.microsoft.com/office/drawing/2014/main" id="{1C11B6CD-05B6-C0B1-CBCB-D74A41719B1C}"/>
              </a:ext>
            </a:extLst>
          </p:cNvPr>
          <p:cNvSpPr txBox="1"/>
          <p:nvPr/>
        </p:nvSpPr>
        <p:spPr>
          <a:xfrm>
            <a:off x="6278229" y="5634155"/>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050" name="CuadroTexto 1049">
            <a:extLst>
              <a:ext uri="{FF2B5EF4-FFF2-40B4-BE49-F238E27FC236}">
                <a16:creationId xmlns:a16="http://schemas.microsoft.com/office/drawing/2014/main" id="{A09623BA-317F-19E0-A278-8FA8D2C246A7}"/>
              </a:ext>
            </a:extLst>
          </p:cNvPr>
          <p:cNvSpPr txBox="1"/>
          <p:nvPr/>
        </p:nvSpPr>
        <p:spPr>
          <a:xfrm>
            <a:off x="3613109" y="4478740"/>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51" name="Rectángulo 1050">
            <a:extLst>
              <a:ext uri="{FF2B5EF4-FFF2-40B4-BE49-F238E27FC236}">
                <a16:creationId xmlns:a16="http://schemas.microsoft.com/office/drawing/2014/main" id="{D6677B91-1753-F467-8BF4-7FEA1BB7C820}"/>
              </a:ext>
            </a:extLst>
          </p:cNvPr>
          <p:cNvSpPr/>
          <p:nvPr/>
        </p:nvSpPr>
        <p:spPr>
          <a:xfrm>
            <a:off x="1162170" y="532510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Taller hace reparación de la unidad</a:t>
            </a:r>
          </a:p>
        </p:txBody>
      </p:sp>
      <p:cxnSp>
        <p:nvCxnSpPr>
          <p:cNvPr id="1052" name="Conector: angular 1051">
            <a:extLst>
              <a:ext uri="{FF2B5EF4-FFF2-40B4-BE49-F238E27FC236}">
                <a16:creationId xmlns:a16="http://schemas.microsoft.com/office/drawing/2014/main" id="{CC1195E2-BDBC-5CF8-0BFF-6485BBDA2050}"/>
              </a:ext>
            </a:extLst>
          </p:cNvPr>
          <p:cNvCxnSpPr>
            <a:cxnSpLocks/>
            <a:stCxn id="1047" idx="1"/>
            <a:endCxn id="1051" idx="1"/>
          </p:cNvCxnSpPr>
          <p:nvPr/>
        </p:nvCxnSpPr>
        <p:spPr>
          <a:xfrm rot="10800000" flipV="1">
            <a:off x="1162170" y="4848071"/>
            <a:ext cx="3292838" cy="858817"/>
          </a:xfrm>
          <a:prstGeom prst="bentConnector3">
            <a:avLst>
              <a:gd name="adj1" fmla="val 106942"/>
            </a:avLst>
          </a:prstGeom>
          <a:noFill/>
          <a:ln w="38100" cap="flat" cmpd="sng" algn="ctr">
            <a:solidFill>
              <a:sysClr val="windowText" lastClr="000000">
                <a:lumMod val="95000"/>
                <a:lumOff val="5000"/>
              </a:sysClr>
            </a:solidFill>
            <a:prstDash val="solid"/>
            <a:miter lim="800000"/>
            <a:tailEnd type="triangle"/>
          </a:ln>
          <a:effectLst/>
        </p:spPr>
      </p:cxnSp>
      <p:sp>
        <p:nvSpPr>
          <p:cNvPr id="1053" name="CuadroTexto 1052">
            <a:extLst>
              <a:ext uri="{FF2B5EF4-FFF2-40B4-BE49-F238E27FC236}">
                <a16:creationId xmlns:a16="http://schemas.microsoft.com/office/drawing/2014/main" id="{5CF7B5B4-4600-7997-E1F8-526790784E0C}"/>
              </a:ext>
            </a:extLst>
          </p:cNvPr>
          <p:cNvSpPr txBox="1"/>
          <p:nvPr/>
        </p:nvSpPr>
        <p:spPr>
          <a:xfrm>
            <a:off x="937958" y="6239757"/>
            <a:ext cx="3017193" cy="369332"/>
          </a:xfrm>
          <a:prstGeom prst="rect">
            <a:avLst/>
          </a:prstGeom>
          <a:solidFill>
            <a:srgbClr val="CDACE6"/>
          </a:solidFill>
          <a:effectLst>
            <a:outerShdw blurRad="50800" dist="38100" dir="2700000" algn="tl" rotWithShape="0">
              <a:prstClr val="black">
                <a:alpha val="40000"/>
              </a:prstClr>
            </a:outerShdw>
          </a:effectLst>
        </p:spPr>
        <p:txBody>
          <a:bodyPr wrap="square" rtlCol="0">
            <a:spAutoFit/>
          </a:bodyPr>
          <a:lstStyle/>
          <a:p>
            <a:pPr algn="ctr"/>
            <a:r>
              <a:rPr lang="es-MX" b="1">
                <a:solidFill>
                  <a:prstClr val="black"/>
                </a:solidFill>
                <a:latin typeface="Calibri" panose="020F0502020204030204"/>
              </a:rPr>
              <a:t>Autos en Reparación Taller</a:t>
            </a:r>
          </a:p>
        </p:txBody>
      </p:sp>
      <p:cxnSp>
        <p:nvCxnSpPr>
          <p:cNvPr id="1054" name="Conector recto de flecha 1053">
            <a:extLst>
              <a:ext uri="{FF2B5EF4-FFF2-40B4-BE49-F238E27FC236}">
                <a16:creationId xmlns:a16="http://schemas.microsoft.com/office/drawing/2014/main" id="{CEBE85F5-D058-E483-5084-C88610D90556}"/>
              </a:ext>
            </a:extLst>
          </p:cNvPr>
          <p:cNvCxnSpPr>
            <a:cxnSpLocks/>
          </p:cNvCxnSpPr>
          <p:nvPr/>
        </p:nvCxnSpPr>
        <p:spPr>
          <a:xfrm>
            <a:off x="2468920" y="9067680"/>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55" name="CuadroTexto 1054">
            <a:extLst>
              <a:ext uri="{FF2B5EF4-FFF2-40B4-BE49-F238E27FC236}">
                <a16:creationId xmlns:a16="http://schemas.microsoft.com/office/drawing/2014/main" id="{62796863-6F0F-2496-B67C-970B3C0FD63D}"/>
              </a:ext>
            </a:extLst>
          </p:cNvPr>
          <p:cNvSpPr txBox="1"/>
          <p:nvPr/>
        </p:nvSpPr>
        <p:spPr>
          <a:xfrm>
            <a:off x="7475743" y="5953205"/>
            <a:ext cx="4632829" cy="1200329"/>
          </a:xfrm>
          <a:prstGeom prst="rect">
            <a:avLst/>
          </a:prstGeom>
          <a:solidFill>
            <a:srgbClr val="FFC000"/>
          </a:solidFill>
          <a:effectLst>
            <a:outerShdw blurRad="50800" dist="38100" dir="2700000" algn="tl" rotWithShape="0">
              <a:prstClr val="black">
                <a:alpha val="40000"/>
              </a:prstClr>
            </a:outerShdw>
          </a:effectLst>
        </p:spPr>
        <p:txBody>
          <a:bodyPr wrap="square" rtlCol="0">
            <a:spAutoFit/>
          </a:bodyPr>
          <a:lstStyle/>
          <a:p>
            <a:pPr algn="ctr"/>
            <a:r>
              <a:rPr lang="es-MX" b="1">
                <a:solidFill>
                  <a:prstClr val="black"/>
                </a:solidFill>
                <a:latin typeface="Calibri" panose="020F0502020204030204"/>
              </a:rPr>
              <a:t>Expediente </a:t>
            </a:r>
          </a:p>
          <a:p>
            <a:pPr marL="285750" indent="-285750">
              <a:buFont typeface="Wingdings" panose="05000000000000000000" pitchFamily="2" charset="2"/>
              <a:buChar char="q"/>
            </a:pPr>
            <a:r>
              <a:rPr lang="es-MX">
                <a:solidFill>
                  <a:prstClr val="black"/>
                </a:solidFill>
                <a:latin typeface="Calibri" panose="020F0502020204030204"/>
              </a:rPr>
              <a:t>Comprobantes Originales</a:t>
            </a:r>
          </a:p>
          <a:p>
            <a:pPr marL="285750" indent="-285750">
              <a:buFont typeface="Wingdings" panose="05000000000000000000" pitchFamily="2" charset="2"/>
              <a:buChar char="q"/>
            </a:pPr>
            <a:r>
              <a:rPr lang="es-MX">
                <a:solidFill>
                  <a:prstClr val="black"/>
                </a:solidFill>
                <a:latin typeface="Calibri" panose="020F0502020204030204"/>
              </a:rPr>
              <a:t>Certificado de Pagos de Últimos Refrendos</a:t>
            </a:r>
          </a:p>
          <a:p>
            <a:pPr marL="285750" indent="-285750">
              <a:buFont typeface="Wingdings" panose="05000000000000000000" pitchFamily="2" charset="2"/>
              <a:buChar char="q"/>
            </a:pPr>
            <a:r>
              <a:rPr lang="es-MX">
                <a:solidFill>
                  <a:prstClr val="black"/>
                </a:solidFill>
                <a:latin typeface="Calibri" panose="020F0502020204030204"/>
              </a:rPr>
              <a:t>Baja de Placas de Otros Estados</a:t>
            </a:r>
          </a:p>
        </p:txBody>
      </p:sp>
      <p:sp>
        <p:nvSpPr>
          <p:cNvPr id="1056" name="Diagrama de flujo: decisión 1055">
            <a:extLst>
              <a:ext uri="{FF2B5EF4-FFF2-40B4-BE49-F238E27FC236}">
                <a16:creationId xmlns:a16="http://schemas.microsoft.com/office/drawing/2014/main" id="{E9C90B69-20DA-8B3D-941E-5C9167F9DA66}"/>
              </a:ext>
            </a:extLst>
          </p:cNvPr>
          <p:cNvSpPr/>
          <p:nvPr/>
        </p:nvSpPr>
        <p:spPr>
          <a:xfrm>
            <a:off x="757955" y="7870476"/>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Se cuentan documentos requeridos</a:t>
            </a:r>
          </a:p>
        </p:txBody>
      </p:sp>
      <p:cxnSp>
        <p:nvCxnSpPr>
          <p:cNvPr id="1057" name="Conector: angular 1056">
            <a:extLst>
              <a:ext uri="{FF2B5EF4-FFF2-40B4-BE49-F238E27FC236}">
                <a16:creationId xmlns:a16="http://schemas.microsoft.com/office/drawing/2014/main" id="{93E23A4A-8E75-A2CB-239E-3A39D1A6B10D}"/>
              </a:ext>
            </a:extLst>
          </p:cNvPr>
          <p:cNvCxnSpPr>
            <a:cxnSpLocks/>
            <a:stCxn id="1038" idx="1"/>
            <a:endCxn id="1056" idx="0"/>
          </p:cNvCxnSpPr>
          <p:nvPr/>
        </p:nvCxnSpPr>
        <p:spPr>
          <a:xfrm rot="10800000" flipV="1">
            <a:off x="2468921" y="6762644"/>
            <a:ext cx="2418005" cy="1107831"/>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1058" name="CuadroTexto 1057">
            <a:extLst>
              <a:ext uri="{FF2B5EF4-FFF2-40B4-BE49-F238E27FC236}">
                <a16:creationId xmlns:a16="http://schemas.microsoft.com/office/drawing/2014/main" id="{04723703-2DD8-55E7-8DC8-1B9D0B537B3D}"/>
              </a:ext>
            </a:extLst>
          </p:cNvPr>
          <p:cNvSpPr txBox="1"/>
          <p:nvPr/>
        </p:nvSpPr>
        <p:spPr>
          <a:xfrm>
            <a:off x="2525216" y="9249130"/>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59" name="Conector recto de flecha 1058">
            <a:extLst>
              <a:ext uri="{FF2B5EF4-FFF2-40B4-BE49-F238E27FC236}">
                <a16:creationId xmlns:a16="http://schemas.microsoft.com/office/drawing/2014/main" id="{7300CFF8-B233-0724-73E4-B77916C025CC}"/>
              </a:ext>
            </a:extLst>
          </p:cNvPr>
          <p:cNvCxnSpPr>
            <a:cxnSpLocks/>
          </p:cNvCxnSpPr>
          <p:nvPr/>
        </p:nvCxnSpPr>
        <p:spPr>
          <a:xfrm rot="16200000">
            <a:off x="4845885" y="780307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60" name="CuadroTexto 1059">
            <a:extLst>
              <a:ext uri="{FF2B5EF4-FFF2-40B4-BE49-F238E27FC236}">
                <a16:creationId xmlns:a16="http://schemas.microsoft.com/office/drawing/2014/main" id="{223E4530-4B62-6C7E-5335-2F14CA4638B0}"/>
              </a:ext>
            </a:extLst>
          </p:cNvPr>
          <p:cNvSpPr txBox="1"/>
          <p:nvPr/>
        </p:nvSpPr>
        <p:spPr>
          <a:xfrm>
            <a:off x="4521824" y="8099746"/>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61" name="Rectángulo 1060">
            <a:extLst>
              <a:ext uri="{FF2B5EF4-FFF2-40B4-BE49-F238E27FC236}">
                <a16:creationId xmlns:a16="http://schemas.microsoft.com/office/drawing/2014/main" id="{438E01FF-8857-0E78-C6FF-13A09866ED98}"/>
              </a:ext>
            </a:extLst>
          </p:cNvPr>
          <p:cNvSpPr/>
          <p:nvPr/>
        </p:nvSpPr>
        <p:spPr>
          <a:xfrm>
            <a:off x="5497224" y="8134217"/>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el documento  faltante al depto. correspondiente</a:t>
            </a:r>
          </a:p>
        </p:txBody>
      </p:sp>
      <p:cxnSp>
        <p:nvCxnSpPr>
          <p:cNvPr id="1062" name="Conector recto de flecha 1061">
            <a:extLst>
              <a:ext uri="{FF2B5EF4-FFF2-40B4-BE49-F238E27FC236}">
                <a16:creationId xmlns:a16="http://schemas.microsoft.com/office/drawing/2014/main" id="{45C052EE-770F-ADAA-3479-C473F8A4E889}"/>
              </a:ext>
            </a:extLst>
          </p:cNvPr>
          <p:cNvCxnSpPr>
            <a:cxnSpLocks/>
          </p:cNvCxnSpPr>
          <p:nvPr/>
        </p:nvCxnSpPr>
        <p:spPr>
          <a:xfrm>
            <a:off x="2496452" y="11206791"/>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63" name="Rectángulo 1062">
            <a:extLst>
              <a:ext uri="{FF2B5EF4-FFF2-40B4-BE49-F238E27FC236}">
                <a16:creationId xmlns:a16="http://schemas.microsoft.com/office/drawing/2014/main" id="{D6A0954B-BDC2-E2AF-512A-7ED93C91722B}"/>
              </a:ext>
            </a:extLst>
          </p:cNvPr>
          <p:cNvSpPr/>
          <p:nvPr/>
        </p:nvSpPr>
        <p:spPr>
          <a:xfrm>
            <a:off x="9358916" y="8117525"/>
            <a:ext cx="2516956" cy="763572"/>
          </a:xfrm>
          <a:prstGeom prst="rect">
            <a:avLst/>
          </a:prstGeom>
          <a:solidFill>
            <a:srgbClr val="002060"/>
          </a:solidFill>
          <a:ln w="6350" cap="flat" cmpd="sng" algn="ctr">
            <a:solidFill>
              <a:srgbClr val="4472C4"/>
            </a:solid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Realiza el trámite conseguir los documentos faltantes </a:t>
            </a:r>
          </a:p>
        </p:txBody>
      </p:sp>
      <p:cxnSp>
        <p:nvCxnSpPr>
          <p:cNvPr id="1064" name="Conector recto de flecha 1063">
            <a:extLst>
              <a:ext uri="{FF2B5EF4-FFF2-40B4-BE49-F238E27FC236}">
                <a16:creationId xmlns:a16="http://schemas.microsoft.com/office/drawing/2014/main" id="{118EDAF8-B81C-7DF7-1425-59BA438D20A3}"/>
              </a:ext>
            </a:extLst>
          </p:cNvPr>
          <p:cNvCxnSpPr>
            <a:cxnSpLocks/>
          </p:cNvCxnSpPr>
          <p:nvPr/>
        </p:nvCxnSpPr>
        <p:spPr>
          <a:xfrm rot="16200000">
            <a:off x="8712687" y="7796107"/>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065" name="Conector: angular 1064">
            <a:extLst>
              <a:ext uri="{FF2B5EF4-FFF2-40B4-BE49-F238E27FC236}">
                <a16:creationId xmlns:a16="http://schemas.microsoft.com/office/drawing/2014/main" id="{941B6706-CF5F-EB6C-4E4E-B9D014B457A8}"/>
              </a:ext>
            </a:extLst>
          </p:cNvPr>
          <p:cNvCxnSpPr>
            <a:cxnSpLocks/>
          </p:cNvCxnSpPr>
          <p:nvPr/>
        </p:nvCxnSpPr>
        <p:spPr>
          <a:xfrm flipH="1" flipV="1">
            <a:off x="2446424" y="7851415"/>
            <a:ext cx="9406952" cy="628835"/>
          </a:xfrm>
          <a:prstGeom prst="bentConnector4">
            <a:avLst>
              <a:gd name="adj1" fmla="val -2430"/>
              <a:gd name="adj2" fmla="val 173283"/>
            </a:avLst>
          </a:prstGeom>
          <a:noFill/>
          <a:ln w="38100" cap="flat" cmpd="sng" algn="ctr">
            <a:solidFill>
              <a:sysClr val="windowText" lastClr="000000">
                <a:lumMod val="95000"/>
                <a:lumOff val="5000"/>
              </a:sysClr>
            </a:solidFill>
            <a:prstDash val="solid"/>
            <a:miter lim="800000"/>
            <a:tailEnd type="triangle"/>
          </a:ln>
          <a:effectLst/>
        </p:spPr>
      </p:cxnSp>
      <p:sp>
        <p:nvSpPr>
          <p:cNvPr id="1066" name="Rectángulo 1065">
            <a:extLst>
              <a:ext uri="{FF2B5EF4-FFF2-40B4-BE49-F238E27FC236}">
                <a16:creationId xmlns:a16="http://schemas.microsoft.com/office/drawing/2014/main" id="{EA94F6A3-3CD5-67E2-304B-61AF71A87A49}"/>
              </a:ext>
            </a:extLst>
          </p:cNvPr>
          <p:cNvSpPr/>
          <p:nvPr/>
        </p:nvSpPr>
        <p:spPr>
          <a:xfrm>
            <a:off x="5497224" y="1024622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Reporta extravío de placa </a:t>
            </a:r>
          </a:p>
        </p:txBody>
      </p:sp>
      <p:sp>
        <p:nvSpPr>
          <p:cNvPr id="1067" name="Diagrama de flujo: decisión 1066">
            <a:extLst>
              <a:ext uri="{FF2B5EF4-FFF2-40B4-BE49-F238E27FC236}">
                <a16:creationId xmlns:a16="http://schemas.microsoft.com/office/drawing/2014/main" id="{4D74CEBE-F6C7-9019-ED24-E87B7C9454E6}"/>
              </a:ext>
            </a:extLst>
          </p:cNvPr>
          <p:cNvSpPr/>
          <p:nvPr/>
        </p:nvSpPr>
        <p:spPr>
          <a:xfrm>
            <a:off x="784688" y="10009587"/>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Tiene las placas</a:t>
            </a:r>
          </a:p>
        </p:txBody>
      </p:sp>
      <p:cxnSp>
        <p:nvCxnSpPr>
          <p:cNvPr id="1068" name="Conector recto de flecha 1067">
            <a:extLst>
              <a:ext uri="{FF2B5EF4-FFF2-40B4-BE49-F238E27FC236}">
                <a16:creationId xmlns:a16="http://schemas.microsoft.com/office/drawing/2014/main" id="{49C80762-1100-673F-8EAC-97828B84E757}"/>
              </a:ext>
            </a:extLst>
          </p:cNvPr>
          <p:cNvCxnSpPr>
            <a:cxnSpLocks/>
          </p:cNvCxnSpPr>
          <p:nvPr/>
        </p:nvCxnSpPr>
        <p:spPr>
          <a:xfrm rot="16200000">
            <a:off x="4845885" y="9949554"/>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69" name="CuadroTexto 1068">
            <a:extLst>
              <a:ext uri="{FF2B5EF4-FFF2-40B4-BE49-F238E27FC236}">
                <a16:creationId xmlns:a16="http://schemas.microsoft.com/office/drawing/2014/main" id="{336B9D84-42D9-5778-02FD-18377C816FF6}"/>
              </a:ext>
            </a:extLst>
          </p:cNvPr>
          <p:cNvSpPr txBox="1"/>
          <p:nvPr/>
        </p:nvSpPr>
        <p:spPr>
          <a:xfrm>
            <a:off x="4521824" y="10246223"/>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070" name="Conector recto de flecha 1069">
            <a:extLst>
              <a:ext uri="{FF2B5EF4-FFF2-40B4-BE49-F238E27FC236}">
                <a16:creationId xmlns:a16="http://schemas.microsoft.com/office/drawing/2014/main" id="{F07C87C3-3DE6-7629-B015-39DC4DBA7C64}"/>
              </a:ext>
            </a:extLst>
          </p:cNvPr>
          <p:cNvCxnSpPr>
            <a:cxnSpLocks/>
          </p:cNvCxnSpPr>
          <p:nvPr/>
        </p:nvCxnSpPr>
        <p:spPr>
          <a:xfrm rot="16200000">
            <a:off x="8692916" y="996200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71" name="Rectángulo 1070">
            <a:extLst>
              <a:ext uri="{FF2B5EF4-FFF2-40B4-BE49-F238E27FC236}">
                <a16:creationId xmlns:a16="http://schemas.microsoft.com/office/drawing/2014/main" id="{BBB22372-97CE-7BDD-9696-7C3176931D77}"/>
              </a:ext>
            </a:extLst>
          </p:cNvPr>
          <p:cNvSpPr/>
          <p:nvPr/>
        </p:nvSpPr>
        <p:spPr>
          <a:xfrm>
            <a:off x="9351863" y="1024622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Obtener Oficio</a:t>
            </a:r>
          </a:p>
        </p:txBody>
      </p:sp>
      <p:sp>
        <p:nvSpPr>
          <p:cNvPr id="1072" name="Rectángulo 1071">
            <a:extLst>
              <a:ext uri="{FF2B5EF4-FFF2-40B4-BE49-F238E27FC236}">
                <a16:creationId xmlns:a16="http://schemas.microsoft.com/office/drawing/2014/main" id="{E2DA4D44-D194-134F-41CE-6DB22BEDF5B9}"/>
              </a:ext>
            </a:extLst>
          </p:cNvPr>
          <p:cNvSpPr/>
          <p:nvPr/>
        </p:nvSpPr>
        <p:spPr>
          <a:xfrm>
            <a:off x="1256673" y="1214279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a Aseguradora carta para baja de placas</a:t>
            </a:r>
          </a:p>
        </p:txBody>
      </p:sp>
      <p:cxnSp>
        <p:nvCxnSpPr>
          <p:cNvPr id="1073" name="Conector recto de flecha 1072">
            <a:extLst>
              <a:ext uri="{FF2B5EF4-FFF2-40B4-BE49-F238E27FC236}">
                <a16:creationId xmlns:a16="http://schemas.microsoft.com/office/drawing/2014/main" id="{4AAD9C04-932F-1D18-F7B2-6C61AC97FF21}"/>
              </a:ext>
            </a:extLst>
          </p:cNvPr>
          <p:cNvCxnSpPr>
            <a:cxnSpLocks/>
            <a:stCxn id="1072" idx="3"/>
          </p:cNvCxnSpPr>
          <p:nvPr/>
        </p:nvCxnSpPr>
        <p:spPr>
          <a:xfrm flipV="1">
            <a:off x="3773629" y="12524576"/>
            <a:ext cx="1236137" cy="2"/>
          </a:xfrm>
          <a:prstGeom prst="straightConnector1">
            <a:avLst/>
          </a:prstGeom>
          <a:noFill/>
          <a:ln w="38100" cap="flat" cmpd="sng" algn="ctr">
            <a:solidFill>
              <a:sysClr val="windowText" lastClr="000000"/>
            </a:solidFill>
            <a:prstDash val="solid"/>
            <a:miter lim="800000"/>
            <a:tailEnd type="triangle"/>
          </a:ln>
          <a:effectLst/>
        </p:spPr>
      </p:cxnSp>
      <p:sp>
        <p:nvSpPr>
          <p:cNvPr id="1074" name="Rectángulo 1073">
            <a:extLst>
              <a:ext uri="{FF2B5EF4-FFF2-40B4-BE49-F238E27FC236}">
                <a16:creationId xmlns:a16="http://schemas.microsoft.com/office/drawing/2014/main" id="{B01A77D3-CCAA-9AA4-6246-4521249A538F}"/>
              </a:ext>
            </a:extLst>
          </p:cNvPr>
          <p:cNvSpPr/>
          <p:nvPr/>
        </p:nvSpPr>
        <p:spPr>
          <a:xfrm>
            <a:off x="10666793" y="1212319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Acude con el cliente a ICV baja de Placas</a:t>
            </a:r>
          </a:p>
        </p:txBody>
      </p:sp>
      <p:sp>
        <p:nvSpPr>
          <p:cNvPr id="1075" name="Diagrama de flujo: decisión 1074">
            <a:extLst>
              <a:ext uri="{FF2B5EF4-FFF2-40B4-BE49-F238E27FC236}">
                <a16:creationId xmlns:a16="http://schemas.microsoft.com/office/drawing/2014/main" id="{82D8DC20-5DCE-F24D-1BA5-CE8EB2C88E4E}"/>
              </a:ext>
            </a:extLst>
          </p:cNvPr>
          <p:cNvSpPr/>
          <p:nvPr/>
        </p:nvSpPr>
        <p:spPr>
          <a:xfrm>
            <a:off x="4988213" y="11928834"/>
            <a:ext cx="436365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dirty="0">
                <a:ln>
                  <a:noFill/>
                </a:ln>
                <a:solidFill>
                  <a:prstClr val="white"/>
                </a:solidFill>
                <a:effectLst/>
                <a:uLnTx/>
                <a:uFillTx/>
                <a:latin typeface="Calibri" panose="020F0502020204030204"/>
                <a:ea typeface="+mn-ea"/>
                <a:cs typeface="+mn-cs"/>
              </a:rPr>
              <a:t>La unidad está a nombre del cliente</a:t>
            </a:r>
          </a:p>
        </p:txBody>
      </p:sp>
      <p:cxnSp>
        <p:nvCxnSpPr>
          <p:cNvPr id="1076" name="Conector recto de flecha 1075">
            <a:extLst>
              <a:ext uri="{FF2B5EF4-FFF2-40B4-BE49-F238E27FC236}">
                <a16:creationId xmlns:a16="http://schemas.microsoft.com/office/drawing/2014/main" id="{8CCDC5BA-343F-6D80-C8D7-C82A919FD8A5}"/>
              </a:ext>
            </a:extLst>
          </p:cNvPr>
          <p:cNvCxnSpPr>
            <a:cxnSpLocks/>
          </p:cNvCxnSpPr>
          <p:nvPr/>
        </p:nvCxnSpPr>
        <p:spPr>
          <a:xfrm rot="16200000">
            <a:off x="10044687" y="1185857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78" name="CuadroTexto 1077">
            <a:extLst>
              <a:ext uri="{FF2B5EF4-FFF2-40B4-BE49-F238E27FC236}">
                <a16:creationId xmlns:a16="http://schemas.microsoft.com/office/drawing/2014/main" id="{54D5AAE1-FCE5-CEA1-E734-850418B27173}"/>
              </a:ext>
            </a:extLst>
          </p:cNvPr>
          <p:cNvSpPr txBox="1"/>
          <p:nvPr/>
        </p:nvSpPr>
        <p:spPr>
          <a:xfrm>
            <a:off x="6640154" y="13099705"/>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79" name="Rectángulo 1078">
            <a:extLst>
              <a:ext uri="{FF2B5EF4-FFF2-40B4-BE49-F238E27FC236}">
                <a16:creationId xmlns:a16="http://schemas.microsoft.com/office/drawing/2014/main" id="{5C40C4AD-298E-4FA3-F921-F60FF7A7EB68}"/>
              </a:ext>
            </a:extLst>
          </p:cNvPr>
          <p:cNvSpPr/>
          <p:nvPr/>
        </p:nvSpPr>
        <p:spPr>
          <a:xfrm>
            <a:off x="1187946" y="1390939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Realiza Baja de Placas por Perdida Total</a:t>
            </a:r>
          </a:p>
        </p:txBody>
      </p:sp>
      <p:cxnSp>
        <p:nvCxnSpPr>
          <p:cNvPr id="1080" name="Conector: angular 1079">
            <a:extLst>
              <a:ext uri="{FF2B5EF4-FFF2-40B4-BE49-F238E27FC236}">
                <a16:creationId xmlns:a16="http://schemas.microsoft.com/office/drawing/2014/main" id="{004042CC-8CE2-C4A2-1B8C-16AD146BEFE2}"/>
              </a:ext>
            </a:extLst>
          </p:cNvPr>
          <p:cNvCxnSpPr>
            <a:cxnSpLocks/>
            <a:stCxn id="1075" idx="2"/>
            <a:endCxn id="1079" idx="0"/>
          </p:cNvCxnSpPr>
          <p:nvPr/>
        </p:nvCxnSpPr>
        <p:spPr>
          <a:xfrm rot="5400000">
            <a:off x="4416554" y="11155908"/>
            <a:ext cx="783355" cy="4723614"/>
          </a:xfrm>
          <a:prstGeom prst="bentConnector3">
            <a:avLst>
              <a:gd name="adj1" fmla="val 50000"/>
            </a:avLst>
          </a:prstGeom>
          <a:noFill/>
          <a:ln w="38100" cap="flat" cmpd="sng" algn="ctr">
            <a:solidFill>
              <a:sysClr val="windowText" lastClr="000000">
                <a:lumMod val="95000"/>
                <a:lumOff val="5000"/>
              </a:sysClr>
            </a:solidFill>
            <a:prstDash val="solid"/>
            <a:miter lim="800000"/>
            <a:tailEnd type="triangle"/>
          </a:ln>
          <a:effectLst/>
        </p:spPr>
      </p:cxnSp>
      <p:sp>
        <p:nvSpPr>
          <p:cNvPr id="1081" name="CuadroTexto 1080">
            <a:extLst>
              <a:ext uri="{FF2B5EF4-FFF2-40B4-BE49-F238E27FC236}">
                <a16:creationId xmlns:a16="http://schemas.microsoft.com/office/drawing/2014/main" id="{82D45E96-CAAC-08BE-951A-391C46C6C52C}"/>
              </a:ext>
            </a:extLst>
          </p:cNvPr>
          <p:cNvSpPr txBox="1"/>
          <p:nvPr/>
        </p:nvSpPr>
        <p:spPr>
          <a:xfrm>
            <a:off x="9510873" y="12186624"/>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082" name="CuadroTexto 1081">
            <a:extLst>
              <a:ext uri="{FF2B5EF4-FFF2-40B4-BE49-F238E27FC236}">
                <a16:creationId xmlns:a16="http://schemas.microsoft.com/office/drawing/2014/main" id="{7D50571C-F0C7-70E9-3FCF-26F0E03F8222}"/>
              </a:ext>
            </a:extLst>
          </p:cNvPr>
          <p:cNvSpPr txBox="1"/>
          <p:nvPr/>
        </p:nvSpPr>
        <p:spPr>
          <a:xfrm>
            <a:off x="2458700" y="11170315"/>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83" name="Conector recto de flecha 1082">
            <a:extLst>
              <a:ext uri="{FF2B5EF4-FFF2-40B4-BE49-F238E27FC236}">
                <a16:creationId xmlns:a16="http://schemas.microsoft.com/office/drawing/2014/main" id="{C628DB9F-6F56-7E02-F92E-15D6FDB60CB0}"/>
              </a:ext>
            </a:extLst>
          </p:cNvPr>
          <p:cNvCxnSpPr>
            <a:cxnSpLocks/>
          </p:cNvCxnSpPr>
          <p:nvPr/>
        </p:nvCxnSpPr>
        <p:spPr>
          <a:xfrm rot="16200000">
            <a:off x="4375899" y="1362517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4" name="Rectángulo 1083">
            <a:extLst>
              <a:ext uri="{FF2B5EF4-FFF2-40B4-BE49-F238E27FC236}">
                <a16:creationId xmlns:a16="http://schemas.microsoft.com/office/drawing/2014/main" id="{03FEFF0B-4242-62CC-9257-0DFFF7FC7475}"/>
              </a:ext>
            </a:extLst>
          </p:cNvPr>
          <p:cNvSpPr/>
          <p:nvPr/>
        </p:nvSpPr>
        <p:spPr>
          <a:xfrm>
            <a:off x="5072962" y="1392944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factura del auto a Contabilidad</a:t>
            </a:r>
          </a:p>
        </p:txBody>
      </p:sp>
      <p:cxnSp>
        <p:nvCxnSpPr>
          <p:cNvPr id="1085" name="Conector recto de flecha 1084">
            <a:extLst>
              <a:ext uri="{FF2B5EF4-FFF2-40B4-BE49-F238E27FC236}">
                <a16:creationId xmlns:a16="http://schemas.microsoft.com/office/drawing/2014/main" id="{6E09D6F2-5CAF-26C4-BF72-34668E6C8CAD}"/>
              </a:ext>
            </a:extLst>
          </p:cNvPr>
          <p:cNvCxnSpPr>
            <a:cxnSpLocks/>
          </p:cNvCxnSpPr>
          <p:nvPr/>
        </p:nvCxnSpPr>
        <p:spPr>
          <a:xfrm rot="16200000">
            <a:off x="8239489" y="1362517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6" name="Rectángulo 1085">
            <a:extLst>
              <a:ext uri="{FF2B5EF4-FFF2-40B4-BE49-F238E27FC236}">
                <a16:creationId xmlns:a16="http://schemas.microsoft.com/office/drawing/2014/main" id="{1362EA4D-5DC7-EE27-7582-295E322ECCE6}"/>
              </a:ext>
            </a:extLst>
          </p:cNvPr>
          <p:cNvSpPr/>
          <p:nvPr/>
        </p:nvSpPr>
        <p:spPr>
          <a:xfrm>
            <a:off x="8868891" y="1392944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Factura Original a Seguros</a:t>
            </a:r>
          </a:p>
        </p:txBody>
      </p:sp>
      <p:cxnSp>
        <p:nvCxnSpPr>
          <p:cNvPr id="1087" name="Conector recto de flecha 1086">
            <a:extLst>
              <a:ext uri="{FF2B5EF4-FFF2-40B4-BE49-F238E27FC236}">
                <a16:creationId xmlns:a16="http://schemas.microsoft.com/office/drawing/2014/main" id="{8AA84628-C6F7-6131-BF63-F91E618BB949}"/>
              </a:ext>
            </a:extLst>
          </p:cNvPr>
          <p:cNvCxnSpPr>
            <a:cxnSpLocks/>
          </p:cNvCxnSpPr>
          <p:nvPr/>
        </p:nvCxnSpPr>
        <p:spPr>
          <a:xfrm rot="16200000">
            <a:off x="12051847" y="1362517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8" name="Rectángulo 1087">
            <a:extLst>
              <a:ext uri="{FF2B5EF4-FFF2-40B4-BE49-F238E27FC236}">
                <a16:creationId xmlns:a16="http://schemas.microsoft.com/office/drawing/2014/main" id="{602ED5D0-393C-D6C9-211C-5ECAEB3F7DAD}"/>
              </a:ext>
            </a:extLst>
          </p:cNvPr>
          <p:cNvSpPr/>
          <p:nvPr/>
        </p:nvSpPr>
        <p:spPr>
          <a:xfrm>
            <a:off x="12735434" y="1390939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Documentos  a Aseguradora</a:t>
            </a:r>
          </a:p>
        </p:txBody>
      </p:sp>
      <p:cxnSp>
        <p:nvCxnSpPr>
          <p:cNvPr id="1089" name="Conector recto de flecha 1088">
            <a:extLst>
              <a:ext uri="{FF2B5EF4-FFF2-40B4-BE49-F238E27FC236}">
                <a16:creationId xmlns:a16="http://schemas.microsoft.com/office/drawing/2014/main" id="{CDACC419-62A7-C8E3-82E5-9CFE85B7F87A}"/>
              </a:ext>
            </a:extLst>
          </p:cNvPr>
          <p:cNvCxnSpPr>
            <a:cxnSpLocks/>
          </p:cNvCxnSpPr>
          <p:nvPr/>
        </p:nvCxnSpPr>
        <p:spPr>
          <a:xfrm rot="16200000">
            <a:off x="15935977" y="13625178"/>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90" name="Rectángulo 1089">
            <a:extLst>
              <a:ext uri="{FF2B5EF4-FFF2-40B4-BE49-F238E27FC236}">
                <a16:creationId xmlns:a16="http://schemas.microsoft.com/office/drawing/2014/main" id="{50ABA13A-C72B-6247-AF04-13D77E44D57F}"/>
              </a:ext>
            </a:extLst>
          </p:cNvPr>
          <p:cNvSpPr/>
          <p:nvPr/>
        </p:nvSpPr>
        <p:spPr>
          <a:xfrm>
            <a:off x="16604885" y="13909391"/>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Aseguradora procede al pago</a:t>
            </a:r>
          </a:p>
        </p:txBody>
      </p:sp>
      <p:cxnSp>
        <p:nvCxnSpPr>
          <p:cNvPr id="1091" name="Conector recto de flecha 1090">
            <a:extLst>
              <a:ext uri="{FF2B5EF4-FFF2-40B4-BE49-F238E27FC236}">
                <a16:creationId xmlns:a16="http://schemas.microsoft.com/office/drawing/2014/main" id="{3D1358E8-A43F-1C35-3BA9-43A3AB928BB9}"/>
              </a:ext>
            </a:extLst>
          </p:cNvPr>
          <p:cNvCxnSpPr>
            <a:cxnSpLocks/>
          </p:cNvCxnSpPr>
          <p:nvPr/>
        </p:nvCxnSpPr>
        <p:spPr>
          <a:xfrm flipV="1">
            <a:off x="17839901" y="12973391"/>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92" name="Diagrama de flujo: decisión 1091">
            <a:extLst>
              <a:ext uri="{FF2B5EF4-FFF2-40B4-BE49-F238E27FC236}">
                <a16:creationId xmlns:a16="http://schemas.microsoft.com/office/drawing/2014/main" id="{1E74FF3B-6172-4646-A979-A42E66835CB8}"/>
              </a:ext>
            </a:extLst>
          </p:cNvPr>
          <p:cNvSpPr/>
          <p:nvPr/>
        </p:nvSpPr>
        <p:spPr>
          <a:xfrm>
            <a:off x="16128936" y="11772688"/>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Saldo a Favor</a:t>
            </a:r>
          </a:p>
        </p:txBody>
      </p:sp>
      <p:sp>
        <p:nvSpPr>
          <p:cNvPr id="1093" name="CuadroTexto 1092">
            <a:extLst>
              <a:ext uri="{FF2B5EF4-FFF2-40B4-BE49-F238E27FC236}">
                <a16:creationId xmlns:a16="http://schemas.microsoft.com/office/drawing/2014/main" id="{68F4285D-3C60-9977-4B9B-FB11B4664647}"/>
              </a:ext>
            </a:extLst>
          </p:cNvPr>
          <p:cNvSpPr txBox="1"/>
          <p:nvPr/>
        </p:nvSpPr>
        <p:spPr>
          <a:xfrm>
            <a:off x="17948472" y="11203995"/>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094" name="Conector recto de flecha 1093">
            <a:extLst>
              <a:ext uri="{FF2B5EF4-FFF2-40B4-BE49-F238E27FC236}">
                <a16:creationId xmlns:a16="http://schemas.microsoft.com/office/drawing/2014/main" id="{9318C7BC-BB1E-0444-9224-2F826259CE22}"/>
              </a:ext>
            </a:extLst>
          </p:cNvPr>
          <p:cNvCxnSpPr>
            <a:cxnSpLocks/>
          </p:cNvCxnSpPr>
          <p:nvPr/>
        </p:nvCxnSpPr>
        <p:spPr>
          <a:xfrm flipV="1">
            <a:off x="17826937" y="10856363"/>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95" name="Rectángulo 1094">
            <a:extLst>
              <a:ext uri="{FF2B5EF4-FFF2-40B4-BE49-F238E27FC236}">
                <a16:creationId xmlns:a16="http://schemas.microsoft.com/office/drawing/2014/main" id="{CF9A8CB0-FCF0-0ADD-23D0-C566F3BD28A5}"/>
              </a:ext>
            </a:extLst>
          </p:cNvPr>
          <p:cNvSpPr/>
          <p:nvPr/>
        </p:nvSpPr>
        <p:spPr>
          <a:xfrm>
            <a:off x="16568459" y="10058637"/>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Cierre de Contrato</a:t>
            </a:r>
          </a:p>
        </p:txBody>
      </p:sp>
      <p:sp>
        <p:nvSpPr>
          <p:cNvPr id="1096" name="Rectángulo 1095">
            <a:extLst>
              <a:ext uri="{FF2B5EF4-FFF2-40B4-BE49-F238E27FC236}">
                <a16:creationId xmlns:a16="http://schemas.microsoft.com/office/drawing/2014/main" id="{C6979C75-28BD-E827-051A-323F833C9DFC}"/>
              </a:ext>
            </a:extLst>
          </p:cNvPr>
          <p:cNvSpPr/>
          <p:nvPr/>
        </p:nvSpPr>
        <p:spPr>
          <a:xfrm>
            <a:off x="14011499" y="1512286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a cheque a nombre del cliente</a:t>
            </a:r>
          </a:p>
        </p:txBody>
      </p:sp>
      <p:cxnSp>
        <p:nvCxnSpPr>
          <p:cNvPr id="1097" name="Conector: angular 1096">
            <a:extLst>
              <a:ext uri="{FF2B5EF4-FFF2-40B4-BE49-F238E27FC236}">
                <a16:creationId xmlns:a16="http://schemas.microsoft.com/office/drawing/2014/main" id="{79D529CA-7AAD-EE30-169E-EAC357F19240}"/>
              </a:ext>
            </a:extLst>
          </p:cNvPr>
          <p:cNvCxnSpPr>
            <a:cxnSpLocks/>
            <a:stCxn id="1092" idx="3"/>
            <a:endCxn id="1096" idx="0"/>
          </p:cNvCxnSpPr>
          <p:nvPr/>
        </p:nvCxnSpPr>
        <p:spPr>
          <a:xfrm flipH="1">
            <a:off x="15269977" y="12371290"/>
            <a:ext cx="4280889" cy="2751573"/>
          </a:xfrm>
          <a:prstGeom prst="bentConnector4">
            <a:avLst>
              <a:gd name="adj1" fmla="val -5340"/>
              <a:gd name="adj2" fmla="val 92360"/>
            </a:avLst>
          </a:prstGeom>
          <a:noFill/>
          <a:ln w="38100" cap="flat" cmpd="sng" algn="ctr">
            <a:solidFill>
              <a:sysClr val="windowText" lastClr="000000">
                <a:lumMod val="95000"/>
                <a:lumOff val="5000"/>
              </a:sysClr>
            </a:solidFill>
            <a:prstDash val="solid"/>
            <a:miter lim="800000"/>
            <a:tailEnd type="triangle"/>
          </a:ln>
          <a:effectLst/>
        </p:spPr>
      </p:cxnSp>
      <p:sp>
        <p:nvSpPr>
          <p:cNvPr id="1098" name="CuadroTexto 1097">
            <a:extLst>
              <a:ext uri="{FF2B5EF4-FFF2-40B4-BE49-F238E27FC236}">
                <a16:creationId xmlns:a16="http://schemas.microsoft.com/office/drawing/2014/main" id="{DE377434-8C64-8712-6348-952C40E1A329}"/>
              </a:ext>
            </a:extLst>
          </p:cNvPr>
          <p:cNvSpPr txBox="1"/>
          <p:nvPr/>
        </p:nvSpPr>
        <p:spPr>
          <a:xfrm>
            <a:off x="19170837" y="13256725"/>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99" name="Conector recto de flecha 1098">
            <a:extLst>
              <a:ext uri="{FF2B5EF4-FFF2-40B4-BE49-F238E27FC236}">
                <a16:creationId xmlns:a16="http://schemas.microsoft.com/office/drawing/2014/main" id="{868FDF19-F8AC-23A1-CB5B-98ACB0184B35}"/>
              </a:ext>
            </a:extLst>
          </p:cNvPr>
          <p:cNvCxnSpPr>
            <a:cxnSpLocks/>
          </p:cNvCxnSpPr>
          <p:nvPr/>
        </p:nvCxnSpPr>
        <p:spPr>
          <a:xfrm rot="16200000">
            <a:off x="18022455" y="14010649"/>
            <a:ext cx="0" cy="2988000"/>
          </a:xfrm>
          <a:prstGeom prst="straightConnector1">
            <a:avLst/>
          </a:prstGeom>
          <a:noFill/>
          <a:ln w="38100" cap="flat" cmpd="sng" algn="ctr">
            <a:solidFill>
              <a:sysClr val="windowText" lastClr="000000"/>
            </a:solidFill>
            <a:prstDash val="solid"/>
            <a:miter lim="800000"/>
            <a:tailEnd type="triangle"/>
          </a:ln>
          <a:effectLst/>
        </p:spPr>
      </p:cxnSp>
      <p:sp>
        <p:nvSpPr>
          <p:cNvPr id="1100" name="Rectángulo 1099">
            <a:extLst>
              <a:ext uri="{FF2B5EF4-FFF2-40B4-BE49-F238E27FC236}">
                <a16:creationId xmlns:a16="http://schemas.microsoft.com/office/drawing/2014/main" id="{4CAF6997-76C4-5A5D-F8DF-B47BEA724636}"/>
              </a:ext>
            </a:extLst>
          </p:cNvPr>
          <p:cNvSpPr/>
          <p:nvPr/>
        </p:nvSpPr>
        <p:spPr>
          <a:xfrm>
            <a:off x="19550866" y="11345541"/>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Firma de la recepción y termino de contrato</a:t>
            </a:r>
          </a:p>
        </p:txBody>
      </p:sp>
      <p:cxnSp>
        <p:nvCxnSpPr>
          <p:cNvPr id="1101" name="Conector recto de flecha 1100">
            <a:extLst>
              <a:ext uri="{FF2B5EF4-FFF2-40B4-BE49-F238E27FC236}">
                <a16:creationId xmlns:a16="http://schemas.microsoft.com/office/drawing/2014/main" id="{432BA77E-85DB-5452-E85A-05A169E0FC34}"/>
              </a:ext>
            </a:extLst>
          </p:cNvPr>
          <p:cNvCxnSpPr>
            <a:cxnSpLocks/>
            <a:endCxn id="1100" idx="2"/>
          </p:cNvCxnSpPr>
          <p:nvPr/>
        </p:nvCxnSpPr>
        <p:spPr>
          <a:xfrm flipV="1">
            <a:off x="20809344" y="12109113"/>
            <a:ext cx="0" cy="2921892"/>
          </a:xfrm>
          <a:prstGeom prst="straightConnector1">
            <a:avLst/>
          </a:prstGeom>
          <a:noFill/>
          <a:ln w="38100" cap="flat" cmpd="sng" algn="ctr">
            <a:solidFill>
              <a:sysClr val="windowText" lastClr="000000"/>
            </a:solidFill>
            <a:prstDash val="solid"/>
            <a:miter lim="800000"/>
            <a:tailEnd type="triangle"/>
          </a:ln>
          <a:effectLst/>
        </p:spPr>
      </p:cxnSp>
      <p:cxnSp>
        <p:nvCxnSpPr>
          <p:cNvPr id="1102" name="Conector: angular 1101">
            <a:extLst>
              <a:ext uri="{FF2B5EF4-FFF2-40B4-BE49-F238E27FC236}">
                <a16:creationId xmlns:a16="http://schemas.microsoft.com/office/drawing/2014/main" id="{7DDA6F7A-6928-11E5-DE27-4CA541DD094F}"/>
              </a:ext>
            </a:extLst>
          </p:cNvPr>
          <p:cNvCxnSpPr>
            <a:cxnSpLocks/>
            <a:stCxn id="1100" idx="0"/>
            <a:endCxn id="1095" idx="3"/>
          </p:cNvCxnSpPr>
          <p:nvPr/>
        </p:nvCxnSpPr>
        <p:spPr>
          <a:xfrm rot="16200000" flipV="1">
            <a:off x="19494821" y="10031017"/>
            <a:ext cx="905118" cy="1723929"/>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1111" name="Conector: angular 1110">
            <a:extLst>
              <a:ext uri="{FF2B5EF4-FFF2-40B4-BE49-F238E27FC236}">
                <a16:creationId xmlns:a16="http://schemas.microsoft.com/office/drawing/2014/main" id="{D4EF3B48-A795-6264-17C5-01B56804809F}"/>
              </a:ext>
            </a:extLst>
          </p:cNvPr>
          <p:cNvCxnSpPr>
            <a:cxnSpLocks/>
            <a:stCxn id="1074" idx="2"/>
            <a:endCxn id="1084" idx="0"/>
          </p:cNvCxnSpPr>
          <p:nvPr/>
        </p:nvCxnSpPr>
        <p:spPr>
          <a:xfrm rot="5400000">
            <a:off x="8607015" y="10611192"/>
            <a:ext cx="1042683" cy="5593831"/>
          </a:xfrm>
          <a:prstGeom prst="bentConnector3">
            <a:avLst>
              <a:gd name="adj1" fmla="val 77840"/>
            </a:avLst>
          </a:prstGeom>
          <a:noFill/>
          <a:ln w="38100" cap="flat" cmpd="sng" algn="ctr">
            <a:solidFill>
              <a:sysClr val="windowText" lastClr="000000">
                <a:lumMod val="95000"/>
                <a:lumOff val="5000"/>
              </a:sysClr>
            </a:solidFill>
            <a:prstDash val="solid"/>
            <a:miter lim="800000"/>
            <a:tailEnd type="triangle"/>
          </a:ln>
          <a:effectLst/>
        </p:spPr>
      </p:cxnSp>
      <p:cxnSp>
        <p:nvCxnSpPr>
          <p:cNvPr id="1112" name="Conector: angular 1111">
            <a:extLst>
              <a:ext uri="{FF2B5EF4-FFF2-40B4-BE49-F238E27FC236}">
                <a16:creationId xmlns:a16="http://schemas.microsoft.com/office/drawing/2014/main" id="{E76AA670-5A2F-F0F5-579C-451EA257D92D}"/>
              </a:ext>
            </a:extLst>
          </p:cNvPr>
          <p:cNvCxnSpPr>
            <a:cxnSpLocks/>
            <a:stCxn id="1071" idx="2"/>
            <a:endCxn id="1072" idx="0"/>
          </p:cNvCxnSpPr>
          <p:nvPr/>
        </p:nvCxnSpPr>
        <p:spPr>
          <a:xfrm rot="5400000">
            <a:off x="5996248" y="7528698"/>
            <a:ext cx="1132997" cy="8095190"/>
          </a:xfrm>
          <a:prstGeom prst="bentConnector3">
            <a:avLst>
              <a:gd name="adj1" fmla="val 50000"/>
            </a:avLst>
          </a:prstGeom>
          <a:noFill/>
          <a:ln w="38100" cap="flat" cmpd="sng" algn="ctr">
            <a:solidFill>
              <a:sysClr val="windowText" lastClr="000000">
                <a:lumMod val="95000"/>
                <a:lumOff val="5000"/>
              </a:sysClr>
            </a:solidFill>
            <a:prstDash val="solid"/>
            <a:miter lim="800000"/>
            <a:tailEnd type="triangle"/>
          </a:ln>
          <a:effectLst/>
        </p:spPr>
      </p:cxnSp>
      <p:sp>
        <p:nvSpPr>
          <p:cNvPr id="1113" name="Rectángulo 1112">
            <a:extLst>
              <a:ext uri="{FF2B5EF4-FFF2-40B4-BE49-F238E27FC236}">
                <a16:creationId xmlns:a16="http://schemas.microsoft.com/office/drawing/2014/main" id="{B8A46F78-B085-84D7-562C-C941A84BCB10}"/>
              </a:ext>
            </a:extLst>
          </p:cNvPr>
          <p:cNvSpPr/>
          <p:nvPr/>
        </p:nvSpPr>
        <p:spPr>
          <a:xfrm>
            <a:off x="19470030" y="15031005"/>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Cheque a cliente</a:t>
            </a:r>
          </a:p>
        </p:txBody>
      </p:sp>
      <p:pic>
        <p:nvPicPr>
          <p:cNvPr id="1114" name="Imagen 1113">
            <a:extLst>
              <a:ext uri="{FF2B5EF4-FFF2-40B4-BE49-F238E27FC236}">
                <a16:creationId xmlns:a16="http://schemas.microsoft.com/office/drawing/2014/main" id="{40C262E7-8721-4873-668A-8C25548654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823" y="4088814"/>
            <a:ext cx="304762" cy="304762"/>
          </a:xfrm>
          <a:prstGeom prst="rect">
            <a:avLst/>
          </a:prstGeom>
        </p:spPr>
      </p:pic>
      <p:pic>
        <p:nvPicPr>
          <p:cNvPr id="1115" name="Imagen 1114">
            <a:extLst>
              <a:ext uri="{FF2B5EF4-FFF2-40B4-BE49-F238E27FC236}">
                <a16:creationId xmlns:a16="http://schemas.microsoft.com/office/drawing/2014/main" id="{FF7EE917-1F46-D52B-A78B-04E1C9EBD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004" y="4940362"/>
            <a:ext cx="304762" cy="304762"/>
          </a:xfrm>
          <a:prstGeom prst="rect">
            <a:avLst/>
          </a:prstGeom>
        </p:spPr>
      </p:pic>
      <p:pic>
        <p:nvPicPr>
          <p:cNvPr id="1116" name="Imagen 1115">
            <a:extLst>
              <a:ext uri="{FF2B5EF4-FFF2-40B4-BE49-F238E27FC236}">
                <a16:creationId xmlns:a16="http://schemas.microsoft.com/office/drawing/2014/main" id="{B83B7472-7AF0-C277-82D1-5EA32A960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401" y="7749263"/>
            <a:ext cx="304762" cy="304762"/>
          </a:xfrm>
          <a:prstGeom prst="rect">
            <a:avLst/>
          </a:prstGeom>
        </p:spPr>
      </p:pic>
      <p:pic>
        <p:nvPicPr>
          <p:cNvPr id="1117" name="Imagen 1116">
            <a:extLst>
              <a:ext uri="{FF2B5EF4-FFF2-40B4-BE49-F238E27FC236}">
                <a16:creationId xmlns:a16="http://schemas.microsoft.com/office/drawing/2014/main" id="{B28D2482-3B17-3821-9655-67C57DC3B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165" y="9864467"/>
            <a:ext cx="304762" cy="304762"/>
          </a:xfrm>
          <a:prstGeom prst="rect">
            <a:avLst/>
          </a:prstGeom>
        </p:spPr>
      </p:pic>
      <p:pic>
        <p:nvPicPr>
          <p:cNvPr id="1118" name="Imagen 1117">
            <a:extLst>
              <a:ext uri="{FF2B5EF4-FFF2-40B4-BE49-F238E27FC236}">
                <a16:creationId xmlns:a16="http://schemas.microsoft.com/office/drawing/2014/main" id="{96832A05-FE1B-1BB3-5895-C1ED007DF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140" y="11805637"/>
            <a:ext cx="304762" cy="304762"/>
          </a:xfrm>
          <a:prstGeom prst="rect">
            <a:avLst/>
          </a:prstGeom>
        </p:spPr>
      </p:pic>
      <p:pic>
        <p:nvPicPr>
          <p:cNvPr id="1119" name="Imagen 1118">
            <a:extLst>
              <a:ext uri="{FF2B5EF4-FFF2-40B4-BE49-F238E27FC236}">
                <a16:creationId xmlns:a16="http://schemas.microsoft.com/office/drawing/2014/main" id="{07F86BF7-531C-F5B6-3D54-F7E556047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1105" y="13614659"/>
            <a:ext cx="304762" cy="304762"/>
          </a:xfrm>
          <a:prstGeom prst="rect">
            <a:avLst/>
          </a:prstGeom>
        </p:spPr>
      </p:pic>
      <p:pic>
        <p:nvPicPr>
          <p:cNvPr id="1120" name="Imagen 1119">
            <a:extLst>
              <a:ext uri="{FF2B5EF4-FFF2-40B4-BE49-F238E27FC236}">
                <a16:creationId xmlns:a16="http://schemas.microsoft.com/office/drawing/2014/main" id="{571719C4-B206-6DBE-4FA9-D9228261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1164" y="13531571"/>
            <a:ext cx="304762" cy="304762"/>
          </a:xfrm>
          <a:prstGeom prst="rect">
            <a:avLst/>
          </a:prstGeom>
        </p:spPr>
      </p:pic>
      <p:sp>
        <p:nvSpPr>
          <p:cNvPr id="1121" name="CuadroTexto 1120">
            <a:extLst>
              <a:ext uri="{FF2B5EF4-FFF2-40B4-BE49-F238E27FC236}">
                <a16:creationId xmlns:a16="http://schemas.microsoft.com/office/drawing/2014/main" id="{8A01AEE6-4A72-B95F-E10B-13D02222CE94}"/>
              </a:ext>
            </a:extLst>
          </p:cNvPr>
          <p:cNvSpPr txBox="1"/>
          <p:nvPr/>
        </p:nvSpPr>
        <p:spPr>
          <a:xfrm>
            <a:off x="6684698" y="5458511"/>
            <a:ext cx="2750298"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1" i="0" u="none" strike="noStrike" kern="0" cap="none" spc="0" normalizeH="0" baseline="0" noProof="0">
                <a:ln>
                  <a:noFill/>
                </a:ln>
                <a:solidFill>
                  <a:prstClr val="black"/>
                </a:solidFill>
                <a:effectLst/>
                <a:uLnTx/>
                <a:uFillTx/>
                <a:latin typeface="Calibri" panose="020F0502020204030204"/>
              </a:rPr>
              <a:t>Sacar de Cartera Vencida</a:t>
            </a:r>
          </a:p>
        </p:txBody>
      </p:sp>
      <p:pic>
        <p:nvPicPr>
          <p:cNvPr id="1122" name="Imagen 1121">
            <a:extLst>
              <a:ext uri="{FF2B5EF4-FFF2-40B4-BE49-F238E27FC236}">
                <a16:creationId xmlns:a16="http://schemas.microsoft.com/office/drawing/2014/main" id="{78439238-1D98-133B-0147-401A631AE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6950" y="13467547"/>
            <a:ext cx="304762" cy="304762"/>
          </a:xfrm>
          <a:prstGeom prst="rect">
            <a:avLst/>
          </a:prstGeom>
        </p:spPr>
      </p:pic>
      <p:pic>
        <p:nvPicPr>
          <p:cNvPr id="1123" name="Imagen 1122">
            <a:extLst>
              <a:ext uri="{FF2B5EF4-FFF2-40B4-BE49-F238E27FC236}">
                <a16:creationId xmlns:a16="http://schemas.microsoft.com/office/drawing/2014/main" id="{2C4E004D-6084-7EEE-C517-E9ABBC07C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9318" y="10979848"/>
            <a:ext cx="304762" cy="304762"/>
          </a:xfrm>
          <a:prstGeom prst="rect">
            <a:avLst/>
          </a:prstGeom>
        </p:spPr>
      </p:pic>
      <p:pic>
        <p:nvPicPr>
          <p:cNvPr id="1124" name="Imagen 1123">
            <a:extLst>
              <a:ext uri="{FF2B5EF4-FFF2-40B4-BE49-F238E27FC236}">
                <a16:creationId xmlns:a16="http://schemas.microsoft.com/office/drawing/2014/main" id="{CB164991-FB7E-CEA0-7664-31C49860E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8357" y="14783009"/>
            <a:ext cx="304762" cy="304762"/>
          </a:xfrm>
          <a:prstGeom prst="rect">
            <a:avLst/>
          </a:prstGeom>
        </p:spPr>
      </p:pic>
      <p:graphicFrame>
        <p:nvGraphicFramePr>
          <p:cNvPr id="11" name="Tabla 409">
            <a:extLst>
              <a:ext uri="{FF2B5EF4-FFF2-40B4-BE49-F238E27FC236}">
                <a16:creationId xmlns:a16="http://schemas.microsoft.com/office/drawing/2014/main" id="{8877FD2A-564B-2EAE-620B-919CDCCEAD64}"/>
              </a:ext>
            </a:extLst>
          </p:cNvPr>
          <p:cNvGraphicFramePr>
            <a:graphicFrameLocks noGrp="1"/>
          </p:cNvGraphicFramePr>
          <p:nvPr/>
        </p:nvGraphicFramePr>
        <p:xfrm>
          <a:off x="24146954" y="2225022"/>
          <a:ext cx="5510510" cy="79248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Cierre de Contrato</a:t>
                      </a:r>
                    </a:p>
                  </a:txBody>
                  <a:tcPr/>
                </a:tc>
                <a:extLst>
                  <a:ext uri="{0D108BD9-81ED-4DB2-BD59-A6C34878D82A}">
                    <a16:rowId xmlns:a16="http://schemas.microsoft.com/office/drawing/2014/main" val="3487198195"/>
                  </a:ext>
                </a:extLst>
              </a:tr>
            </a:tbl>
          </a:graphicData>
        </a:graphic>
      </p:graphicFrame>
      <p:graphicFrame>
        <p:nvGraphicFramePr>
          <p:cNvPr id="13" name="Tabla 409">
            <a:extLst>
              <a:ext uri="{FF2B5EF4-FFF2-40B4-BE49-F238E27FC236}">
                <a16:creationId xmlns:a16="http://schemas.microsoft.com/office/drawing/2014/main" id="{66E603B3-7BD2-7758-B36D-4B0BB4EDF075}"/>
              </a:ext>
            </a:extLst>
          </p:cNvPr>
          <p:cNvGraphicFramePr>
            <a:graphicFrameLocks noGrp="1"/>
          </p:cNvGraphicFramePr>
          <p:nvPr/>
        </p:nvGraphicFramePr>
        <p:xfrm>
          <a:off x="24146954" y="3605718"/>
          <a:ext cx="5510510" cy="1265431"/>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Documentos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r>
                        <a:rPr lang="es-MX" sz="2000" kern="1200" dirty="0">
                          <a:solidFill>
                            <a:schemeClr val="tx1"/>
                          </a:solidFill>
                          <a:latin typeface="+mn-lt"/>
                          <a:ea typeface="+mn-ea"/>
                          <a:cs typeface="+mn-cs"/>
                        </a:rPr>
                        <a:t>Carta Terminación de Contrato</a:t>
                      </a:r>
                    </a:p>
                  </a:txBody>
                  <a:tcPr/>
                </a:tc>
                <a:extLst>
                  <a:ext uri="{0D108BD9-81ED-4DB2-BD59-A6C34878D82A}">
                    <a16:rowId xmlns:a16="http://schemas.microsoft.com/office/drawing/2014/main" val="3487198195"/>
                  </a:ext>
                </a:extLst>
              </a:tr>
              <a:tr h="472951">
                <a:tc>
                  <a:txBody>
                    <a:bodyPr/>
                    <a:lstStyle/>
                    <a:p>
                      <a:endParaRPr lang="es-MX" sz="2000" dirty="0"/>
                    </a:p>
                  </a:txBody>
                  <a:tcPr/>
                </a:tc>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endParaRPr lang="es-MX" sz="2000" kern="1200" dirty="0">
                        <a:solidFill>
                          <a:schemeClr val="tx1"/>
                        </a:solidFill>
                        <a:latin typeface="+mn-lt"/>
                        <a:ea typeface="+mn-ea"/>
                        <a:cs typeface="+mn-cs"/>
                      </a:endParaRPr>
                    </a:p>
                  </a:txBody>
                  <a:tcPr/>
                </a:tc>
                <a:extLst>
                  <a:ext uri="{0D108BD9-81ED-4DB2-BD59-A6C34878D82A}">
                    <a16:rowId xmlns:a16="http://schemas.microsoft.com/office/drawing/2014/main" val="3281491776"/>
                  </a:ext>
                </a:extLst>
              </a:tr>
            </a:tbl>
          </a:graphicData>
        </a:graphic>
      </p:graphicFrame>
      <p:graphicFrame>
        <p:nvGraphicFramePr>
          <p:cNvPr id="18" name="Tabla 409">
            <a:extLst>
              <a:ext uri="{FF2B5EF4-FFF2-40B4-BE49-F238E27FC236}">
                <a16:creationId xmlns:a16="http://schemas.microsoft.com/office/drawing/2014/main" id="{1B64CA38-E48E-D0C7-7DEC-A178969F3F38}"/>
              </a:ext>
            </a:extLst>
          </p:cNvPr>
          <p:cNvGraphicFramePr>
            <a:graphicFrameLocks noGrp="1"/>
          </p:cNvGraphicFramePr>
          <p:nvPr/>
        </p:nvGraphicFramePr>
        <p:xfrm>
          <a:off x="24246487" y="9400586"/>
          <a:ext cx="5510510" cy="396240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graphicFrame>
        <p:nvGraphicFramePr>
          <p:cNvPr id="28" name="Tabla 409">
            <a:extLst>
              <a:ext uri="{FF2B5EF4-FFF2-40B4-BE49-F238E27FC236}">
                <a16:creationId xmlns:a16="http://schemas.microsoft.com/office/drawing/2014/main" id="{2335C64B-2937-4385-5A90-C3681B6BEAE1}"/>
              </a:ext>
            </a:extLst>
          </p:cNvPr>
          <p:cNvGraphicFramePr>
            <a:graphicFrameLocks noGrp="1"/>
          </p:cNvGraphicFramePr>
          <p:nvPr/>
        </p:nvGraphicFramePr>
        <p:xfrm>
          <a:off x="24146954" y="7523165"/>
          <a:ext cx="5510510" cy="118872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0">
                <a:tc gridSpan="2">
                  <a:txBody>
                    <a:bodyPr/>
                    <a:lstStyle/>
                    <a:p>
                      <a:pPr algn="ctr"/>
                      <a:r>
                        <a:rPr lang="es-MX" sz="2000" dirty="0"/>
                        <a:t>Evidencia</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tc>
                <a:tc>
                  <a:txBody>
                    <a:bodyPr/>
                    <a:lstStyle/>
                    <a:p>
                      <a:r>
                        <a:rPr lang="es-MX" sz="2000" kern="1200" dirty="0">
                          <a:solidFill>
                            <a:schemeClr val="tx1"/>
                          </a:solidFill>
                          <a:latin typeface="+mn-lt"/>
                          <a:ea typeface="+mn-ea"/>
                          <a:cs typeface="+mn-cs"/>
                        </a:rPr>
                        <a:t>Carta Terminación de Contrato</a:t>
                      </a:r>
                    </a:p>
                  </a:txBody>
                  <a:tcPr/>
                </a:tc>
                <a:extLst>
                  <a:ext uri="{0D108BD9-81ED-4DB2-BD59-A6C34878D82A}">
                    <a16:rowId xmlns:a16="http://schemas.microsoft.com/office/drawing/2014/main" val="3487198195"/>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3281491776"/>
                  </a:ext>
                </a:extLst>
              </a:tr>
            </a:tbl>
          </a:graphicData>
        </a:graphic>
      </p:graphicFrame>
      <p:graphicFrame>
        <p:nvGraphicFramePr>
          <p:cNvPr id="31" name="Tabla 30">
            <a:extLst>
              <a:ext uri="{FF2B5EF4-FFF2-40B4-BE49-F238E27FC236}">
                <a16:creationId xmlns:a16="http://schemas.microsoft.com/office/drawing/2014/main" id="{126C1B80-961D-4238-EC57-80F50F83A449}"/>
              </a:ext>
            </a:extLst>
          </p:cNvPr>
          <p:cNvGraphicFramePr>
            <a:graphicFrameLocks noGrp="1"/>
          </p:cNvGraphicFramePr>
          <p:nvPr/>
        </p:nvGraphicFramePr>
        <p:xfrm>
          <a:off x="24129669" y="455428"/>
          <a:ext cx="5605111" cy="1473200"/>
        </p:xfrm>
        <a:graphic>
          <a:graphicData uri="http://schemas.openxmlformats.org/drawingml/2006/table">
            <a:tbl>
              <a:tblPr firstRow="1" bandRow="1">
                <a:tableStyleId>{2D5ABB26-0587-4C30-8999-92F81FD0307C}</a:tableStyleId>
              </a:tblPr>
              <a:tblGrid>
                <a:gridCol w="4106072">
                  <a:extLst>
                    <a:ext uri="{9D8B030D-6E8A-4147-A177-3AD203B41FA5}">
                      <a16:colId xmlns:a16="http://schemas.microsoft.com/office/drawing/2014/main" val="999609669"/>
                    </a:ext>
                  </a:extLst>
                </a:gridCol>
                <a:gridCol w="1499039">
                  <a:extLst>
                    <a:ext uri="{9D8B030D-6E8A-4147-A177-3AD203B41FA5}">
                      <a16:colId xmlns:a16="http://schemas.microsoft.com/office/drawing/2014/main" val="2437882336"/>
                    </a:ext>
                  </a:extLst>
                </a:gridCol>
              </a:tblGrid>
              <a:tr h="295914">
                <a:tc gridSpan="2">
                  <a:txBody>
                    <a:bodyPr/>
                    <a:lstStyle/>
                    <a:p>
                      <a:pPr algn="ctr"/>
                      <a:r>
                        <a:rPr lang="es-MX" sz="2000" dirty="0"/>
                        <a:t>Interfaz</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0">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1600" dirty="0"/>
                        <a:t>I-DM-BAJACARTERA-DW</a:t>
                      </a:r>
                      <a:endParaRPr lang="es-MX" sz="1600" kern="1200" dirty="0">
                        <a:solidFill>
                          <a:schemeClr val="tx1"/>
                        </a:solidFill>
                        <a:latin typeface="+mn-lt"/>
                        <a:ea typeface="+mn-ea"/>
                        <a:cs typeface="+mn-cs"/>
                      </a:endParaRPr>
                    </a:p>
                  </a:txBody>
                  <a:tcPr/>
                </a:tc>
                <a:tc>
                  <a:txBody>
                    <a:bodyPr/>
                    <a:lstStyle/>
                    <a:p>
                      <a:r>
                        <a:rPr lang="es-MX" sz="1600" kern="1200" dirty="0">
                          <a:solidFill>
                            <a:schemeClr val="tx1"/>
                          </a:solidFill>
                          <a:latin typeface="+mn-lt"/>
                          <a:ea typeface="+mn-ea"/>
                          <a:cs typeface="+mn-cs"/>
                        </a:rPr>
                        <a:t>Dataware</a:t>
                      </a:r>
                    </a:p>
                  </a:txBody>
                  <a:tcPr/>
                </a:tc>
                <a:extLst>
                  <a:ext uri="{0D108BD9-81ED-4DB2-BD59-A6C34878D82A}">
                    <a16:rowId xmlns:a16="http://schemas.microsoft.com/office/drawing/2014/main" val="3464054542"/>
                  </a:ext>
                </a:extLst>
              </a:tr>
              <a:tr h="370840">
                <a:tc>
                  <a:txBody>
                    <a:bodyPr/>
                    <a:lstStyle/>
                    <a:p>
                      <a:r>
                        <a:rPr lang="es-MX" sz="1600" dirty="0"/>
                        <a:t>I-DM-CANCELACIONCONTRATO-DW</a:t>
                      </a:r>
                      <a:endParaRPr lang="es-MX" sz="1600" kern="1200" dirty="0">
                        <a:solidFill>
                          <a:schemeClr val="tx1"/>
                        </a:solidFill>
                        <a:latin typeface="+mn-lt"/>
                        <a:ea typeface="+mn-ea"/>
                        <a:cs typeface="+mn-cs"/>
                      </a:endParaRPr>
                    </a:p>
                  </a:txBody>
                  <a:tcPr/>
                </a:tc>
                <a:tc>
                  <a:txBody>
                    <a:bodyPr/>
                    <a:lstStyle/>
                    <a:p>
                      <a:r>
                        <a:rPr lang="es-MX" sz="1600" kern="1200" dirty="0">
                          <a:solidFill>
                            <a:schemeClr val="tx1"/>
                          </a:solidFill>
                          <a:latin typeface="+mn-lt"/>
                          <a:ea typeface="+mn-ea"/>
                          <a:cs typeface="+mn-cs"/>
                        </a:rPr>
                        <a:t>Dataware</a:t>
                      </a:r>
                    </a:p>
                  </a:txBody>
                  <a:tcPr/>
                </a:tc>
                <a:extLst>
                  <a:ext uri="{0D108BD9-81ED-4DB2-BD59-A6C34878D82A}">
                    <a16:rowId xmlns:a16="http://schemas.microsoft.com/office/drawing/2014/main" val="1970525522"/>
                  </a:ext>
                </a:extLst>
              </a:tr>
              <a:tr h="370840">
                <a:tc>
                  <a:txBody>
                    <a:bodyPr/>
                    <a:lstStyle/>
                    <a:p>
                      <a:r>
                        <a:rPr lang="es-MX" sz="1600" dirty="0"/>
                        <a:t>I-DM-ADEUDOCREDITO-DW</a:t>
                      </a:r>
                      <a:endParaRPr lang="es-MX" sz="1600" kern="1200" dirty="0">
                        <a:solidFill>
                          <a:schemeClr val="tx1"/>
                        </a:solidFill>
                        <a:latin typeface="+mn-lt"/>
                        <a:ea typeface="+mn-ea"/>
                        <a:cs typeface="+mn-cs"/>
                      </a:endParaRPr>
                    </a:p>
                  </a:txBody>
                  <a:tcPr/>
                </a:tc>
                <a:tc>
                  <a:txBody>
                    <a:bodyPr/>
                    <a:lstStyle/>
                    <a:p>
                      <a:r>
                        <a:rPr lang="es-MX" sz="1600" kern="1200" dirty="0">
                          <a:solidFill>
                            <a:schemeClr val="tx1"/>
                          </a:solidFill>
                          <a:latin typeface="+mn-lt"/>
                          <a:ea typeface="+mn-ea"/>
                          <a:cs typeface="+mn-cs"/>
                        </a:rPr>
                        <a:t>Dataware</a:t>
                      </a:r>
                    </a:p>
                  </a:txBody>
                  <a:tcPr/>
                </a:tc>
                <a:extLst>
                  <a:ext uri="{0D108BD9-81ED-4DB2-BD59-A6C34878D82A}">
                    <a16:rowId xmlns:a16="http://schemas.microsoft.com/office/drawing/2014/main" val="888415849"/>
                  </a:ext>
                </a:extLst>
              </a:tr>
            </a:tbl>
          </a:graphicData>
        </a:graphic>
      </p:graphicFrame>
      <p:sp>
        <p:nvSpPr>
          <p:cNvPr id="32" name="CuadroTexto 31">
            <a:extLst>
              <a:ext uri="{FF2B5EF4-FFF2-40B4-BE49-F238E27FC236}">
                <a16:creationId xmlns:a16="http://schemas.microsoft.com/office/drawing/2014/main" id="{B6CC3800-23AC-6F48-C8B0-DBE3E5B58371}"/>
              </a:ext>
            </a:extLst>
          </p:cNvPr>
          <p:cNvSpPr txBox="1"/>
          <p:nvPr/>
        </p:nvSpPr>
        <p:spPr>
          <a:xfrm>
            <a:off x="10293932" y="5511044"/>
            <a:ext cx="3914715" cy="307777"/>
          </a:xfrm>
          <a:prstGeom prst="rect">
            <a:avLst/>
          </a:prstGeom>
          <a:solidFill>
            <a:schemeClr val="bg1"/>
          </a:solidFill>
        </p:spPr>
        <p:txBody>
          <a:bodyPr wrap="square" rtlCol="0">
            <a:spAutoFit/>
          </a:bodyPr>
          <a:lstStyle/>
          <a:p>
            <a:r>
              <a:rPr lang="es-MX" sz="1400" dirty="0"/>
              <a:t>I-DM-BAJACARTERA-DW</a:t>
            </a:r>
          </a:p>
        </p:txBody>
      </p:sp>
      <p:pic>
        <p:nvPicPr>
          <p:cNvPr id="33" name="Picture 4" descr="api, request, response, web ">
            <a:extLst>
              <a:ext uri="{FF2B5EF4-FFF2-40B4-BE49-F238E27FC236}">
                <a16:creationId xmlns:a16="http://schemas.microsoft.com/office/drawing/2014/main" id="{DFC00445-80FC-32E0-B673-8BE39C836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7022" y="5373200"/>
            <a:ext cx="609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Tabla 409">
            <a:extLst>
              <a:ext uri="{FF2B5EF4-FFF2-40B4-BE49-F238E27FC236}">
                <a16:creationId xmlns:a16="http://schemas.microsoft.com/office/drawing/2014/main" id="{AA4027B2-A566-D8F3-008A-E915EA08C105}"/>
              </a:ext>
            </a:extLst>
          </p:cNvPr>
          <p:cNvGraphicFramePr>
            <a:graphicFrameLocks noGrp="1"/>
          </p:cNvGraphicFramePr>
          <p:nvPr/>
        </p:nvGraphicFramePr>
        <p:xfrm>
          <a:off x="24146955" y="5103744"/>
          <a:ext cx="5510510" cy="160763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sp>
        <p:nvSpPr>
          <p:cNvPr id="36" name="CuadroTexto 35">
            <a:extLst>
              <a:ext uri="{FF2B5EF4-FFF2-40B4-BE49-F238E27FC236}">
                <a16:creationId xmlns:a16="http://schemas.microsoft.com/office/drawing/2014/main" id="{5F2D53C0-981D-7BCE-C852-C96947C89D17}"/>
              </a:ext>
            </a:extLst>
          </p:cNvPr>
          <p:cNvSpPr txBox="1"/>
          <p:nvPr/>
        </p:nvSpPr>
        <p:spPr>
          <a:xfrm>
            <a:off x="15878444" y="9497841"/>
            <a:ext cx="5239540" cy="369332"/>
          </a:xfrm>
          <a:prstGeom prst="rect">
            <a:avLst/>
          </a:prstGeom>
          <a:solidFill>
            <a:schemeClr val="bg1"/>
          </a:solidFill>
        </p:spPr>
        <p:txBody>
          <a:bodyPr wrap="square" rtlCol="0">
            <a:spAutoFit/>
          </a:bodyPr>
          <a:lstStyle/>
          <a:p>
            <a:r>
              <a:rPr lang="es-MX" dirty="0"/>
              <a:t>I-DM-CANCELACIONCONTRATO-DW</a:t>
            </a:r>
          </a:p>
        </p:txBody>
      </p:sp>
      <p:pic>
        <p:nvPicPr>
          <p:cNvPr id="37" name="Picture 4" descr="api, request, response, web ">
            <a:extLst>
              <a:ext uri="{FF2B5EF4-FFF2-40B4-BE49-F238E27FC236}">
                <a16:creationId xmlns:a16="http://schemas.microsoft.com/office/drawing/2014/main" id="{8A2F032B-82F5-61EC-F8F7-A79049F05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6377" y="923088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8" name="CuadroTexto 37">
            <a:extLst>
              <a:ext uri="{FF2B5EF4-FFF2-40B4-BE49-F238E27FC236}">
                <a16:creationId xmlns:a16="http://schemas.microsoft.com/office/drawing/2014/main" id="{D13F003B-B99E-3D28-EF1E-951CEE4D857B}"/>
              </a:ext>
            </a:extLst>
          </p:cNvPr>
          <p:cNvSpPr txBox="1"/>
          <p:nvPr/>
        </p:nvSpPr>
        <p:spPr>
          <a:xfrm>
            <a:off x="14092336" y="13053011"/>
            <a:ext cx="3695213" cy="369332"/>
          </a:xfrm>
          <a:prstGeom prst="rect">
            <a:avLst/>
          </a:prstGeom>
          <a:solidFill>
            <a:schemeClr val="bg1"/>
          </a:solidFill>
        </p:spPr>
        <p:txBody>
          <a:bodyPr wrap="square" rtlCol="0">
            <a:spAutoFit/>
          </a:bodyPr>
          <a:lstStyle/>
          <a:p>
            <a:r>
              <a:rPr lang="es-MX" dirty="0"/>
              <a:t>I-DM-ADEUDOCREDITO-DW</a:t>
            </a:r>
          </a:p>
        </p:txBody>
      </p:sp>
      <p:pic>
        <p:nvPicPr>
          <p:cNvPr id="39" name="Picture 4" descr="api, request, response, web ">
            <a:extLst>
              <a:ext uri="{FF2B5EF4-FFF2-40B4-BE49-F238E27FC236}">
                <a16:creationId xmlns:a16="http://schemas.microsoft.com/office/drawing/2014/main" id="{68D4A416-76DF-4954-BDC5-6DB881079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2736" y="1288463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0" name="CuadroTexto 39">
            <a:extLst>
              <a:ext uri="{FF2B5EF4-FFF2-40B4-BE49-F238E27FC236}">
                <a16:creationId xmlns:a16="http://schemas.microsoft.com/office/drawing/2014/main" id="{DA29A15B-57E1-E7B6-D226-2AF807AA9030}"/>
              </a:ext>
            </a:extLst>
          </p:cNvPr>
          <p:cNvSpPr txBox="1"/>
          <p:nvPr/>
        </p:nvSpPr>
        <p:spPr>
          <a:xfrm>
            <a:off x="14070824" y="12956994"/>
            <a:ext cx="3695213" cy="369332"/>
          </a:xfrm>
          <a:prstGeom prst="rect">
            <a:avLst/>
          </a:prstGeom>
          <a:solidFill>
            <a:schemeClr val="bg1"/>
          </a:solidFill>
        </p:spPr>
        <p:txBody>
          <a:bodyPr wrap="square" rtlCol="0">
            <a:spAutoFit/>
          </a:bodyPr>
          <a:lstStyle/>
          <a:p>
            <a:r>
              <a:rPr lang="es-MX" dirty="0"/>
              <a:t>I-DM-ADEUDOCREDITO-DW</a:t>
            </a:r>
          </a:p>
        </p:txBody>
      </p:sp>
      <p:pic>
        <p:nvPicPr>
          <p:cNvPr id="41" name="Picture 4" descr="api, request, response, web ">
            <a:extLst>
              <a:ext uri="{FF2B5EF4-FFF2-40B4-BE49-F238E27FC236}">
                <a16:creationId xmlns:a16="http://schemas.microsoft.com/office/drawing/2014/main" id="{C273A9CE-8D06-602A-62B7-B90198A027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1224" y="1278861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2" name="CuadroTexto 41">
            <a:extLst>
              <a:ext uri="{FF2B5EF4-FFF2-40B4-BE49-F238E27FC236}">
                <a16:creationId xmlns:a16="http://schemas.microsoft.com/office/drawing/2014/main" id="{DF5130CE-39B5-28E8-70F4-8BB2819F8ABA}"/>
              </a:ext>
            </a:extLst>
          </p:cNvPr>
          <p:cNvSpPr txBox="1"/>
          <p:nvPr/>
        </p:nvSpPr>
        <p:spPr>
          <a:xfrm>
            <a:off x="15913400" y="9447639"/>
            <a:ext cx="5239540" cy="369332"/>
          </a:xfrm>
          <a:prstGeom prst="rect">
            <a:avLst/>
          </a:prstGeom>
          <a:solidFill>
            <a:schemeClr val="bg1"/>
          </a:solidFill>
        </p:spPr>
        <p:txBody>
          <a:bodyPr wrap="square" rtlCol="0">
            <a:spAutoFit/>
          </a:bodyPr>
          <a:lstStyle/>
          <a:p>
            <a:r>
              <a:rPr lang="es-MX" dirty="0"/>
              <a:t>I-DM-CANCELACIONCONTRATO-DW</a:t>
            </a:r>
          </a:p>
        </p:txBody>
      </p:sp>
      <p:pic>
        <p:nvPicPr>
          <p:cNvPr id="43" name="Picture 4" descr="api, request, response, web ">
            <a:extLst>
              <a:ext uri="{FF2B5EF4-FFF2-40B4-BE49-F238E27FC236}">
                <a16:creationId xmlns:a16="http://schemas.microsoft.com/office/drawing/2014/main" id="{347842AE-CD14-2010-51AA-04230A950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1333" y="9180678"/>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4" name="CuadroTexto 43">
            <a:extLst>
              <a:ext uri="{FF2B5EF4-FFF2-40B4-BE49-F238E27FC236}">
                <a16:creationId xmlns:a16="http://schemas.microsoft.com/office/drawing/2014/main" id="{C3A66685-2A30-8E5A-7850-EC6AF7560387}"/>
              </a:ext>
            </a:extLst>
          </p:cNvPr>
          <p:cNvSpPr txBox="1"/>
          <p:nvPr/>
        </p:nvSpPr>
        <p:spPr>
          <a:xfrm>
            <a:off x="10352772" y="5553000"/>
            <a:ext cx="3914715" cy="307777"/>
          </a:xfrm>
          <a:prstGeom prst="rect">
            <a:avLst/>
          </a:prstGeom>
          <a:solidFill>
            <a:schemeClr val="bg1"/>
          </a:solidFill>
        </p:spPr>
        <p:txBody>
          <a:bodyPr wrap="square" rtlCol="0">
            <a:spAutoFit/>
          </a:bodyPr>
          <a:lstStyle/>
          <a:p>
            <a:r>
              <a:rPr lang="es-MX" sz="1400" dirty="0"/>
              <a:t>I-DM-BAJACARTERA-DW</a:t>
            </a:r>
          </a:p>
        </p:txBody>
      </p:sp>
      <p:pic>
        <p:nvPicPr>
          <p:cNvPr id="45" name="Picture 4" descr="api, request, response, web ">
            <a:extLst>
              <a:ext uri="{FF2B5EF4-FFF2-40B4-BE49-F238E27FC236}">
                <a16:creationId xmlns:a16="http://schemas.microsoft.com/office/drawing/2014/main" id="{321ECBEA-692F-6A49-11D6-364CFAD6D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5862" y="5415156"/>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876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a:t>
            </a:r>
            <a:r>
              <a:rPr lang="es-MX" sz="2800" dirty="0">
                <a:latin typeface="Arial Narrow" panose="020B0606020202030204" pitchFamily="34" charset="0"/>
              </a:rPr>
              <a:t>Seguro: Siniestro – Auto en Reparación Taller</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5</a:t>
            </a:r>
          </a:p>
        </p:txBody>
      </p:sp>
      <p:sp>
        <p:nvSpPr>
          <p:cNvPr id="31" name="Rectángulo 30">
            <a:extLst>
              <a:ext uri="{FF2B5EF4-FFF2-40B4-BE49-F238E27FC236}">
                <a16:creationId xmlns:a16="http://schemas.microsoft.com/office/drawing/2014/main" id="{ADB42138-1D06-AB09-B572-64F328FBDB1E}"/>
              </a:ext>
            </a:extLst>
          </p:cNvPr>
          <p:cNvSpPr/>
          <p:nvPr/>
        </p:nvSpPr>
        <p:spPr>
          <a:xfrm>
            <a:off x="838205" y="297017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siniestro </a:t>
            </a:r>
          </a:p>
        </p:txBody>
      </p:sp>
      <p:cxnSp>
        <p:nvCxnSpPr>
          <p:cNvPr id="32" name="Conector recto de flecha 31">
            <a:extLst>
              <a:ext uri="{FF2B5EF4-FFF2-40B4-BE49-F238E27FC236}">
                <a16:creationId xmlns:a16="http://schemas.microsoft.com/office/drawing/2014/main" id="{67A9D020-29AB-A0A8-39D0-5ECEA01B12DB}"/>
              </a:ext>
            </a:extLst>
          </p:cNvPr>
          <p:cNvCxnSpPr>
            <a:cxnSpLocks/>
          </p:cNvCxnSpPr>
          <p:nvPr/>
        </p:nvCxnSpPr>
        <p:spPr>
          <a:xfrm rot="16200000">
            <a:off x="4021161" y="2652593"/>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3" name="Rectángulo 32">
            <a:extLst>
              <a:ext uri="{FF2B5EF4-FFF2-40B4-BE49-F238E27FC236}">
                <a16:creationId xmlns:a16="http://schemas.microsoft.com/office/drawing/2014/main" id="{12F0EB3F-D4AA-9405-F848-038F75064AFF}"/>
              </a:ext>
            </a:extLst>
          </p:cNvPr>
          <p:cNvSpPr/>
          <p:nvPr/>
        </p:nvSpPr>
        <p:spPr>
          <a:xfrm>
            <a:off x="8575031" y="4638064"/>
            <a:ext cx="2516956" cy="763572"/>
          </a:xfrm>
          <a:prstGeom prst="rect">
            <a:avLst/>
          </a:prstGeom>
          <a:solidFill>
            <a:srgbClr val="EC732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Generación de Dictamen de siniestro</a:t>
            </a:r>
          </a:p>
        </p:txBody>
      </p:sp>
      <p:sp>
        <p:nvSpPr>
          <p:cNvPr id="34" name="Rectángulo 33">
            <a:extLst>
              <a:ext uri="{FF2B5EF4-FFF2-40B4-BE49-F238E27FC236}">
                <a16:creationId xmlns:a16="http://schemas.microsoft.com/office/drawing/2014/main" id="{F9AD281B-AD6A-1895-E767-2C0F263616A5}"/>
              </a:ext>
            </a:extLst>
          </p:cNvPr>
          <p:cNvSpPr/>
          <p:nvPr/>
        </p:nvSpPr>
        <p:spPr>
          <a:xfrm>
            <a:off x="4687161" y="297017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Alta de Siniestro</a:t>
            </a:r>
          </a:p>
        </p:txBody>
      </p:sp>
      <p:cxnSp>
        <p:nvCxnSpPr>
          <p:cNvPr id="35" name="Conector recto de flecha 34">
            <a:extLst>
              <a:ext uri="{FF2B5EF4-FFF2-40B4-BE49-F238E27FC236}">
                <a16:creationId xmlns:a16="http://schemas.microsoft.com/office/drawing/2014/main" id="{8AD734FC-CD0B-56AD-13A3-61AD83201093}"/>
              </a:ext>
            </a:extLst>
          </p:cNvPr>
          <p:cNvCxnSpPr>
            <a:cxnSpLocks/>
          </p:cNvCxnSpPr>
          <p:nvPr/>
        </p:nvCxnSpPr>
        <p:spPr>
          <a:xfrm rot="16200000">
            <a:off x="7909031" y="265259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6" name="Rectángulo 35">
            <a:extLst>
              <a:ext uri="{FF2B5EF4-FFF2-40B4-BE49-F238E27FC236}">
                <a16:creationId xmlns:a16="http://schemas.microsoft.com/office/drawing/2014/main" id="{E6A08995-AD14-2527-309F-F5B28C89C81A}"/>
              </a:ext>
            </a:extLst>
          </p:cNvPr>
          <p:cNvSpPr/>
          <p:nvPr/>
        </p:nvSpPr>
        <p:spPr>
          <a:xfrm>
            <a:off x="8536117" y="2938492"/>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cxnSp>
        <p:nvCxnSpPr>
          <p:cNvPr id="37" name="Conector recto de flecha 36">
            <a:extLst>
              <a:ext uri="{FF2B5EF4-FFF2-40B4-BE49-F238E27FC236}">
                <a16:creationId xmlns:a16="http://schemas.microsoft.com/office/drawing/2014/main" id="{CB49D67F-F966-2BD2-AF0C-09300BB1BAD3}"/>
              </a:ext>
            </a:extLst>
          </p:cNvPr>
          <p:cNvCxnSpPr>
            <a:cxnSpLocks/>
          </p:cNvCxnSpPr>
          <p:nvPr/>
        </p:nvCxnSpPr>
        <p:spPr>
          <a:xfrm>
            <a:off x="9899944" y="3702064"/>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38" name="Conector recto de flecha 37">
            <a:extLst>
              <a:ext uri="{FF2B5EF4-FFF2-40B4-BE49-F238E27FC236}">
                <a16:creationId xmlns:a16="http://schemas.microsoft.com/office/drawing/2014/main" id="{F73A9839-5256-A95A-2885-F45D9DD6A532}"/>
              </a:ext>
            </a:extLst>
          </p:cNvPr>
          <p:cNvCxnSpPr>
            <a:cxnSpLocks/>
          </p:cNvCxnSpPr>
          <p:nvPr/>
        </p:nvCxnSpPr>
        <p:spPr>
          <a:xfrm rot="5400000" flipH="1">
            <a:off x="7909031" y="4354080"/>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9" name="Rectángulo 38">
            <a:extLst>
              <a:ext uri="{FF2B5EF4-FFF2-40B4-BE49-F238E27FC236}">
                <a16:creationId xmlns:a16="http://schemas.microsoft.com/office/drawing/2014/main" id="{C226A7D2-E926-50AD-9ECE-C00E77D379E0}"/>
              </a:ext>
            </a:extLst>
          </p:cNvPr>
          <p:cNvSpPr/>
          <p:nvPr/>
        </p:nvSpPr>
        <p:spPr>
          <a:xfrm>
            <a:off x="530505" y="622680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taller hace reparación de la unidad</a:t>
            </a:r>
          </a:p>
        </p:txBody>
      </p:sp>
      <p:cxnSp>
        <p:nvCxnSpPr>
          <p:cNvPr id="40" name="Conector: angular 39">
            <a:extLst>
              <a:ext uri="{FF2B5EF4-FFF2-40B4-BE49-F238E27FC236}">
                <a16:creationId xmlns:a16="http://schemas.microsoft.com/office/drawing/2014/main" id="{D241B020-0805-A117-2244-01C8116167D6}"/>
              </a:ext>
            </a:extLst>
          </p:cNvPr>
          <p:cNvCxnSpPr>
            <a:cxnSpLocks/>
            <a:stCxn id="62" idx="1"/>
            <a:endCxn id="39" idx="1"/>
          </p:cNvCxnSpPr>
          <p:nvPr/>
        </p:nvCxnSpPr>
        <p:spPr>
          <a:xfrm rot="10800000" flipV="1">
            <a:off x="530506" y="4973629"/>
            <a:ext cx="4232065" cy="1634966"/>
          </a:xfrm>
          <a:prstGeom prst="bentConnector3">
            <a:avLst>
              <a:gd name="adj1" fmla="val 105402"/>
            </a:avLst>
          </a:prstGeom>
          <a:noFill/>
          <a:ln w="38100" cap="flat" cmpd="sng" algn="ctr">
            <a:solidFill>
              <a:sysClr val="windowText" lastClr="000000">
                <a:lumMod val="95000"/>
                <a:lumOff val="5000"/>
              </a:sysClr>
            </a:solidFill>
            <a:prstDash val="solid"/>
            <a:miter lim="800000"/>
            <a:tailEnd type="triangle"/>
          </a:ln>
          <a:effectLst/>
        </p:spPr>
      </p:cxnSp>
      <p:cxnSp>
        <p:nvCxnSpPr>
          <p:cNvPr id="46" name="Conector recto de flecha 45">
            <a:extLst>
              <a:ext uri="{FF2B5EF4-FFF2-40B4-BE49-F238E27FC236}">
                <a16:creationId xmlns:a16="http://schemas.microsoft.com/office/drawing/2014/main" id="{40EA9BAA-C58D-8966-7C26-07D495886322}"/>
              </a:ext>
            </a:extLst>
          </p:cNvPr>
          <p:cNvCxnSpPr>
            <a:cxnSpLocks/>
          </p:cNvCxnSpPr>
          <p:nvPr/>
        </p:nvCxnSpPr>
        <p:spPr>
          <a:xfrm rot="16200000">
            <a:off x="3713461" y="5942595"/>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47" name="Diagrama de flujo: decisión 46">
            <a:extLst>
              <a:ext uri="{FF2B5EF4-FFF2-40B4-BE49-F238E27FC236}">
                <a16:creationId xmlns:a16="http://schemas.microsoft.com/office/drawing/2014/main" id="{DAD6604D-059C-C42E-874C-D217B3E9B998}"/>
              </a:ext>
            </a:extLst>
          </p:cNvPr>
          <p:cNvSpPr/>
          <p:nvPr/>
        </p:nvSpPr>
        <p:spPr>
          <a:xfrm>
            <a:off x="4379461" y="5995900"/>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¿El cliente paga deducible?</a:t>
            </a:r>
          </a:p>
        </p:txBody>
      </p:sp>
      <p:sp>
        <p:nvSpPr>
          <p:cNvPr id="48" name="Rectángulo 47">
            <a:extLst>
              <a:ext uri="{FF2B5EF4-FFF2-40B4-BE49-F238E27FC236}">
                <a16:creationId xmlns:a16="http://schemas.microsoft.com/office/drawing/2014/main" id="{51D802BD-F861-B343-9BA7-5303FB9A8F35}"/>
              </a:ext>
            </a:extLst>
          </p:cNvPr>
          <p:cNvSpPr/>
          <p:nvPr/>
        </p:nvSpPr>
        <p:spPr>
          <a:xfrm>
            <a:off x="4877226" y="10236896"/>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paga deducible ante aseguradora</a:t>
            </a:r>
          </a:p>
        </p:txBody>
      </p:sp>
      <p:sp>
        <p:nvSpPr>
          <p:cNvPr id="49" name="Rectángulo 48">
            <a:extLst>
              <a:ext uri="{FF2B5EF4-FFF2-40B4-BE49-F238E27FC236}">
                <a16:creationId xmlns:a16="http://schemas.microsoft.com/office/drawing/2014/main" id="{8603AC2E-AA5A-6F9B-4C52-2A846D7BBD08}"/>
              </a:ext>
            </a:extLst>
          </p:cNvPr>
          <p:cNvSpPr/>
          <p:nvPr/>
        </p:nvSpPr>
        <p:spPr>
          <a:xfrm>
            <a:off x="4983815" y="11825020"/>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de auto reparado a cliente</a:t>
            </a:r>
          </a:p>
        </p:txBody>
      </p:sp>
      <p:cxnSp>
        <p:nvCxnSpPr>
          <p:cNvPr id="50" name="Conector recto de flecha 49">
            <a:extLst>
              <a:ext uri="{FF2B5EF4-FFF2-40B4-BE49-F238E27FC236}">
                <a16:creationId xmlns:a16="http://schemas.microsoft.com/office/drawing/2014/main" id="{EF7F7237-3086-925A-2176-2BB462615425}"/>
              </a:ext>
            </a:extLst>
          </p:cNvPr>
          <p:cNvCxnSpPr>
            <a:cxnSpLocks/>
          </p:cNvCxnSpPr>
          <p:nvPr/>
        </p:nvCxnSpPr>
        <p:spPr>
          <a:xfrm>
            <a:off x="6089944" y="7174553"/>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51" name="Conector recto de flecha 50">
            <a:extLst>
              <a:ext uri="{FF2B5EF4-FFF2-40B4-BE49-F238E27FC236}">
                <a16:creationId xmlns:a16="http://schemas.microsoft.com/office/drawing/2014/main" id="{20141D09-9D9F-6A8F-361A-ABDD760BE8D3}"/>
              </a:ext>
            </a:extLst>
          </p:cNvPr>
          <p:cNvCxnSpPr>
            <a:cxnSpLocks/>
          </p:cNvCxnSpPr>
          <p:nvPr/>
        </p:nvCxnSpPr>
        <p:spPr>
          <a:xfrm>
            <a:off x="6056578" y="9302659"/>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52" name="Conector: angular 51">
            <a:extLst>
              <a:ext uri="{FF2B5EF4-FFF2-40B4-BE49-F238E27FC236}">
                <a16:creationId xmlns:a16="http://schemas.microsoft.com/office/drawing/2014/main" id="{0E04B839-72B4-E537-6AF6-8E9874048F68}"/>
              </a:ext>
            </a:extLst>
          </p:cNvPr>
          <p:cNvCxnSpPr>
            <a:cxnSpLocks/>
            <a:stCxn id="47" idx="3"/>
            <a:endCxn id="49" idx="3"/>
          </p:cNvCxnSpPr>
          <p:nvPr/>
        </p:nvCxnSpPr>
        <p:spPr>
          <a:xfrm flipH="1">
            <a:off x="7500771" y="6594502"/>
            <a:ext cx="300620" cy="5612304"/>
          </a:xfrm>
          <a:prstGeom prst="bentConnector3">
            <a:avLst>
              <a:gd name="adj1" fmla="val -386179"/>
            </a:avLst>
          </a:prstGeom>
          <a:noFill/>
          <a:ln w="38100" cap="flat" cmpd="sng" algn="ctr">
            <a:solidFill>
              <a:sysClr val="windowText" lastClr="000000">
                <a:lumMod val="95000"/>
                <a:lumOff val="5000"/>
              </a:sysClr>
            </a:solidFill>
            <a:prstDash val="solid"/>
            <a:miter lim="800000"/>
            <a:tailEnd type="triangle"/>
          </a:ln>
          <a:effectLst/>
        </p:spPr>
      </p:cxnSp>
      <p:sp>
        <p:nvSpPr>
          <p:cNvPr id="53" name="CuadroTexto 52">
            <a:extLst>
              <a:ext uri="{FF2B5EF4-FFF2-40B4-BE49-F238E27FC236}">
                <a16:creationId xmlns:a16="http://schemas.microsoft.com/office/drawing/2014/main" id="{A3F00821-96D2-3E1F-0D1C-CDB814BF7932}"/>
              </a:ext>
            </a:extLst>
          </p:cNvPr>
          <p:cNvSpPr txBox="1"/>
          <p:nvPr/>
        </p:nvSpPr>
        <p:spPr>
          <a:xfrm>
            <a:off x="8333603" y="7590513"/>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54" name="CuadroTexto 53">
            <a:extLst>
              <a:ext uri="{FF2B5EF4-FFF2-40B4-BE49-F238E27FC236}">
                <a16:creationId xmlns:a16="http://schemas.microsoft.com/office/drawing/2014/main" id="{26253A41-B800-6BEA-17F9-6D9A0D7910CC}"/>
              </a:ext>
            </a:extLst>
          </p:cNvPr>
          <p:cNvSpPr txBox="1"/>
          <p:nvPr/>
        </p:nvSpPr>
        <p:spPr>
          <a:xfrm>
            <a:off x="6142424" y="7464727"/>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55" name="Diagrama de flujo: decisión 54">
            <a:extLst>
              <a:ext uri="{FF2B5EF4-FFF2-40B4-BE49-F238E27FC236}">
                <a16:creationId xmlns:a16="http://schemas.microsoft.com/office/drawing/2014/main" id="{24D012A9-F5F3-8216-EA28-60E1FABE0F69}"/>
              </a:ext>
            </a:extLst>
          </p:cNvPr>
          <p:cNvSpPr/>
          <p:nvPr/>
        </p:nvSpPr>
        <p:spPr>
          <a:xfrm>
            <a:off x="4327028" y="8072693"/>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Financiar</a:t>
            </a:r>
          </a:p>
        </p:txBody>
      </p:sp>
      <p:cxnSp>
        <p:nvCxnSpPr>
          <p:cNvPr id="56" name="Conector recto de flecha 55">
            <a:extLst>
              <a:ext uri="{FF2B5EF4-FFF2-40B4-BE49-F238E27FC236}">
                <a16:creationId xmlns:a16="http://schemas.microsoft.com/office/drawing/2014/main" id="{BDEC46D0-A36E-84E6-A94B-D3E17B3CB81E}"/>
              </a:ext>
            </a:extLst>
          </p:cNvPr>
          <p:cNvCxnSpPr>
            <a:cxnSpLocks/>
          </p:cNvCxnSpPr>
          <p:nvPr/>
        </p:nvCxnSpPr>
        <p:spPr>
          <a:xfrm>
            <a:off x="6135704" y="11000468"/>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57" name="CuadroTexto 56">
            <a:extLst>
              <a:ext uri="{FF2B5EF4-FFF2-40B4-BE49-F238E27FC236}">
                <a16:creationId xmlns:a16="http://schemas.microsoft.com/office/drawing/2014/main" id="{954B6A97-F76C-1BEF-E53C-0BCF25A52392}"/>
              </a:ext>
            </a:extLst>
          </p:cNvPr>
          <p:cNvSpPr txBox="1"/>
          <p:nvPr/>
        </p:nvSpPr>
        <p:spPr>
          <a:xfrm>
            <a:off x="6193983" y="9156298"/>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58" name="Conector recto de flecha 57">
            <a:extLst>
              <a:ext uri="{FF2B5EF4-FFF2-40B4-BE49-F238E27FC236}">
                <a16:creationId xmlns:a16="http://schemas.microsoft.com/office/drawing/2014/main" id="{BD6225D8-6177-043A-A2DE-B4F4EBED907A}"/>
              </a:ext>
            </a:extLst>
          </p:cNvPr>
          <p:cNvCxnSpPr>
            <a:cxnSpLocks/>
          </p:cNvCxnSpPr>
          <p:nvPr/>
        </p:nvCxnSpPr>
        <p:spPr>
          <a:xfrm rot="5400000" flipH="1">
            <a:off x="3771319" y="8005295"/>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59" name="Rectángulo 58">
            <a:extLst>
              <a:ext uri="{FF2B5EF4-FFF2-40B4-BE49-F238E27FC236}">
                <a16:creationId xmlns:a16="http://schemas.microsoft.com/office/drawing/2014/main" id="{2335BA80-7EE6-3D8B-3FC0-002C22F5B06E}"/>
              </a:ext>
            </a:extLst>
          </p:cNvPr>
          <p:cNvSpPr/>
          <p:nvPr/>
        </p:nvSpPr>
        <p:spPr>
          <a:xfrm>
            <a:off x="588363" y="8289509"/>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Refinanciamiento</a:t>
            </a:r>
          </a:p>
        </p:txBody>
      </p:sp>
      <p:cxnSp>
        <p:nvCxnSpPr>
          <p:cNvPr id="60" name="Conector: angular 59">
            <a:extLst>
              <a:ext uri="{FF2B5EF4-FFF2-40B4-BE49-F238E27FC236}">
                <a16:creationId xmlns:a16="http://schemas.microsoft.com/office/drawing/2014/main" id="{FA9E0409-D487-3B82-B2F9-3DA8C73EB41A}"/>
              </a:ext>
            </a:extLst>
          </p:cNvPr>
          <p:cNvCxnSpPr>
            <a:cxnSpLocks/>
          </p:cNvCxnSpPr>
          <p:nvPr/>
        </p:nvCxnSpPr>
        <p:spPr>
          <a:xfrm rot="16200000" flipH="1">
            <a:off x="2576285" y="8214439"/>
            <a:ext cx="1491204" cy="3110678"/>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61" name="CuadroTexto 60">
            <a:extLst>
              <a:ext uri="{FF2B5EF4-FFF2-40B4-BE49-F238E27FC236}">
                <a16:creationId xmlns:a16="http://schemas.microsoft.com/office/drawing/2014/main" id="{803DFD67-DE99-0E16-7A0B-28EA8BC7595A}"/>
              </a:ext>
            </a:extLst>
          </p:cNvPr>
          <p:cNvSpPr txBox="1"/>
          <p:nvPr/>
        </p:nvSpPr>
        <p:spPr>
          <a:xfrm>
            <a:off x="4156344" y="8276709"/>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62" name="Rectángulo 61">
            <a:extLst>
              <a:ext uri="{FF2B5EF4-FFF2-40B4-BE49-F238E27FC236}">
                <a16:creationId xmlns:a16="http://schemas.microsoft.com/office/drawing/2014/main" id="{377A6EF8-01D0-CCFB-ABD7-99F25297B085}"/>
              </a:ext>
            </a:extLst>
          </p:cNvPr>
          <p:cNvSpPr/>
          <p:nvPr/>
        </p:nvSpPr>
        <p:spPr>
          <a:xfrm>
            <a:off x="4762570" y="459184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Vehículo reparable</a:t>
            </a:r>
          </a:p>
        </p:txBody>
      </p:sp>
      <p:pic>
        <p:nvPicPr>
          <p:cNvPr id="63" name="Imagen 62">
            <a:extLst>
              <a:ext uri="{FF2B5EF4-FFF2-40B4-BE49-F238E27FC236}">
                <a16:creationId xmlns:a16="http://schemas.microsoft.com/office/drawing/2014/main" id="{D950FF5B-4C54-ABE3-27D7-89380A436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409" y="11459904"/>
            <a:ext cx="304762" cy="304762"/>
          </a:xfrm>
          <a:prstGeom prst="rect">
            <a:avLst/>
          </a:prstGeom>
        </p:spPr>
      </p:pic>
      <p:graphicFrame>
        <p:nvGraphicFramePr>
          <p:cNvPr id="65" name="Tabla 409">
            <a:extLst>
              <a:ext uri="{FF2B5EF4-FFF2-40B4-BE49-F238E27FC236}">
                <a16:creationId xmlns:a16="http://schemas.microsoft.com/office/drawing/2014/main" id="{456D67C3-913E-7166-EA6F-A9AC5EC4C21E}"/>
              </a:ext>
            </a:extLst>
          </p:cNvPr>
          <p:cNvGraphicFramePr>
            <a:graphicFrameLocks noGrp="1"/>
          </p:cNvGraphicFramePr>
          <p:nvPr/>
        </p:nvGraphicFramePr>
        <p:xfrm>
          <a:off x="24281150" y="1714666"/>
          <a:ext cx="5510510" cy="158496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Refinanciamiento </a:t>
                      </a:r>
                    </a:p>
                  </a:txBody>
                  <a:tcPr/>
                </a:tc>
                <a:extLst>
                  <a:ext uri="{0D108BD9-81ED-4DB2-BD59-A6C34878D82A}">
                    <a16:rowId xmlns:a16="http://schemas.microsoft.com/office/drawing/2014/main" val="3487198195"/>
                  </a:ext>
                </a:extLst>
              </a:tr>
              <a:tr h="370840">
                <a:tc>
                  <a:txBody>
                    <a:bodyPr/>
                    <a:lstStyle/>
                    <a:p>
                      <a:r>
                        <a:rPr lang="es-MX" sz="2000" dirty="0"/>
                        <a:t>2</a:t>
                      </a:r>
                    </a:p>
                  </a:txBody>
                  <a:tcPr/>
                </a:tc>
                <a:tc>
                  <a:txBody>
                    <a:bodyPr/>
                    <a:lstStyle/>
                    <a:p>
                      <a:r>
                        <a:rPr lang="es-MX" sz="2000" dirty="0"/>
                        <a:t>Entrega de Auto reparado a cliente</a:t>
                      </a:r>
                    </a:p>
                  </a:txBody>
                  <a:tcPr/>
                </a:tc>
                <a:extLst>
                  <a:ext uri="{0D108BD9-81ED-4DB2-BD59-A6C34878D82A}">
                    <a16:rowId xmlns:a16="http://schemas.microsoft.com/office/drawing/2014/main" val="2898816222"/>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1414249797"/>
                  </a:ext>
                </a:extLst>
              </a:tr>
            </a:tbl>
          </a:graphicData>
        </a:graphic>
      </p:graphicFrame>
      <p:graphicFrame>
        <p:nvGraphicFramePr>
          <p:cNvPr id="68" name="Tabla 409">
            <a:extLst>
              <a:ext uri="{FF2B5EF4-FFF2-40B4-BE49-F238E27FC236}">
                <a16:creationId xmlns:a16="http://schemas.microsoft.com/office/drawing/2014/main" id="{949E0330-25C6-7BD3-E2FF-EEAD377C6CEE}"/>
              </a:ext>
            </a:extLst>
          </p:cNvPr>
          <p:cNvGraphicFramePr>
            <a:graphicFrameLocks noGrp="1"/>
          </p:cNvGraphicFramePr>
          <p:nvPr/>
        </p:nvGraphicFramePr>
        <p:xfrm>
          <a:off x="24193160" y="5852859"/>
          <a:ext cx="5510510" cy="396240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sp>
        <p:nvSpPr>
          <p:cNvPr id="78" name="CuadroTexto 77">
            <a:extLst>
              <a:ext uri="{FF2B5EF4-FFF2-40B4-BE49-F238E27FC236}">
                <a16:creationId xmlns:a16="http://schemas.microsoft.com/office/drawing/2014/main" id="{70C6F8AB-216E-251F-AC61-C8EB24C7BDA4}"/>
              </a:ext>
            </a:extLst>
          </p:cNvPr>
          <p:cNvSpPr txBox="1"/>
          <p:nvPr/>
        </p:nvSpPr>
        <p:spPr>
          <a:xfrm>
            <a:off x="680120" y="7546488"/>
            <a:ext cx="3304518" cy="307777"/>
          </a:xfrm>
          <a:prstGeom prst="rect">
            <a:avLst/>
          </a:prstGeom>
          <a:solidFill>
            <a:schemeClr val="bg1"/>
          </a:solidFill>
        </p:spPr>
        <p:txBody>
          <a:bodyPr wrap="square" rtlCol="0">
            <a:spAutoFit/>
          </a:bodyPr>
          <a:lstStyle/>
          <a:p>
            <a:r>
              <a:rPr lang="es-MX" sz="1400" dirty="0"/>
              <a:t>I-DM-CARGOADICIONAL-DW</a:t>
            </a:r>
          </a:p>
        </p:txBody>
      </p:sp>
      <p:pic>
        <p:nvPicPr>
          <p:cNvPr id="79" name="Picture 4" descr="api, request, response, web ">
            <a:extLst>
              <a:ext uri="{FF2B5EF4-FFF2-40B4-BE49-F238E27FC236}">
                <a16:creationId xmlns:a16="http://schemas.microsoft.com/office/drawing/2014/main" id="{FD56B6EA-C8E2-404C-C19A-1B56D76F4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10" y="7713003"/>
            <a:ext cx="609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0" name="Tabla 79">
            <a:extLst>
              <a:ext uri="{FF2B5EF4-FFF2-40B4-BE49-F238E27FC236}">
                <a16:creationId xmlns:a16="http://schemas.microsoft.com/office/drawing/2014/main" id="{DB482FEB-3F9B-7DEA-497B-A14C97EFA8C6}"/>
              </a:ext>
            </a:extLst>
          </p:cNvPr>
          <p:cNvGraphicFramePr>
            <a:graphicFrameLocks noGrp="1"/>
          </p:cNvGraphicFramePr>
          <p:nvPr/>
        </p:nvGraphicFramePr>
        <p:xfrm>
          <a:off x="24159532" y="426633"/>
          <a:ext cx="5605111" cy="792480"/>
        </p:xfrm>
        <a:graphic>
          <a:graphicData uri="http://schemas.openxmlformats.org/drawingml/2006/table">
            <a:tbl>
              <a:tblPr firstRow="1" bandRow="1">
                <a:tableStyleId>{2D5ABB26-0587-4C30-8999-92F81FD0307C}</a:tableStyleId>
              </a:tblPr>
              <a:tblGrid>
                <a:gridCol w="4106072">
                  <a:extLst>
                    <a:ext uri="{9D8B030D-6E8A-4147-A177-3AD203B41FA5}">
                      <a16:colId xmlns:a16="http://schemas.microsoft.com/office/drawing/2014/main" val="999609669"/>
                    </a:ext>
                  </a:extLst>
                </a:gridCol>
                <a:gridCol w="1499039">
                  <a:extLst>
                    <a:ext uri="{9D8B030D-6E8A-4147-A177-3AD203B41FA5}">
                      <a16:colId xmlns:a16="http://schemas.microsoft.com/office/drawing/2014/main" val="2437882336"/>
                    </a:ext>
                  </a:extLst>
                </a:gridCol>
              </a:tblGrid>
              <a:tr h="307440">
                <a:tc gridSpan="2">
                  <a:txBody>
                    <a:bodyPr/>
                    <a:lstStyle/>
                    <a:p>
                      <a:pPr algn="ctr"/>
                      <a:r>
                        <a:rPr lang="es-MX" sz="2000" dirty="0"/>
                        <a:t>Interfaz</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07440">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1800" kern="1200" dirty="0">
                          <a:solidFill>
                            <a:schemeClr val="tx1"/>
                          </a:solidFill>
                          <a:latin typeface="+mn-lt"/>
                          <a:ea typeface="+mn-ea"/>
                          <a:cs typeface="+mn-cs"/>
                        </a:rPr>
                        <a:t>I-DM-CARGOADICIONAL-AC</a:t>
                      </a:r>
                    </a:p>
                  </a:txBody>
                  <a:tcPr/>
                </a:tc>
                <a:tc>
                  <a:txBody>
                    <a:bodyPr/>
                    <a:lstStyle/>
                    <a:p>
                      <a:r>
                        <a:rPr lang="es-MX" sz="2000" kern="1200" dirty="0">
                          <a:solidFill>
                            <a:schemeClr val="tx1"/>
                          </a:solidFill>
                          <a:latin typeface="+mn-lt"/>
                          <a:ea typeface="+mn-ea"/>
                          <a:cs typeface="+mn-cs"/>
                        </a:rPr>
                        <a:t>Dataware</a:t>
                      </a:r>
                    </a:p>
                  </a:txBody>
                  <a:tcPr/>
                </a:tc>
                <a:extLst>
                  <a:ext uri="{0D108BD9-81ED-4DB2-BD59-A6C34878D82A}">
                    <a16:rowId xmlns:a16="http://schemas.microsoft.com/office/drawing/2014/main" val="3464054542"/>
                  </a:ext>
                </a:extLst>
              </a:tr>
            </a:tbl>
          </a:graphicData>
        </a:graphic>
      </p:graphicFrame>
      <p:graphicFrame>
        <p:nvGraphicFramePr>
          <p:cNvPr id="83" name="Tabla 409">
            <a:extLst>
              <a:ext uri="{FF2B5EF4-FFF2-40B4-BE49-F238E27FC236}">
                <a16:creationId xmlns:a16="http://schemas.microsoft.com/office/drawing/2014/main" id="{72B1FCC8-F16A-AA56-452E-E8F3028364BE}"/>
              </a:ext>
            </a:extLst>
          </p:cNvPr>
          <p:cNvGraphicFramePr>
            <a:graphicFrameLocks noGrp="1"/>
          </p:cNvGraphicFramePr>
          <p:nvPr/>
        </p:nvGraphicFramePr>
        <p:xfrm>
          <a:off x="24193160" y="3532468"/>
          <a:ext cx="5510510" cy="160763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spTree>
    <p:extLst>
      <p:ext uri="{BB962C8B-B14F-4D97-AF65-F5344CB8AC3E}">
        <p14:creationId xmlns:p14="http://schemas.microsoft.com/office/powerpoint/2010/main" val="179270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Robo Total</a:t>
            </a:r>
            <a:endParaRPr lang="es-MX" sz="2800" dirty="0">
              <a:latin typeface="Arial Narrow" panose="020B0606020202030204" pitchFamily="34" charset="0"/>
            </a:endParaRP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6</a:t>
            </a:r>
          </a:p>
        </p:txBody>
      </p:sp>
      <p:sp>
        <p:nvSpPr>
          <p:cNvPr id="8" name="Rectángulo 7">
            <a:extLst>
              <a:ext uri="{FF2B5EF4-FFF2-40B4-BE49-F238E27FC236}">
                <a16:creationId xmlns:a16="http://schemas.microsoft.com/office/drawing/2014/main" id="{9C778DBE-62A7-EA6A-C86B-D57C1D749860}"/>
              </a:ext>
            </a:extLst>
          </p:cNvPr>
          <p:cNvSpPr/>
          <p:nvPr/>
        </p:nvSpPr>
        <p:spPr>
          <a:xfrm>
            <a:off x="8801722" y="2824725"/>
            <a:ext cx="4075044" cy="12397033"/>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ángulo 10">
            <a:extLst>
              <a:ext uri="{FF2B5EF4-FFF2-40B4-BE49-F238E27FC236}">
                <a16:creationId xmlns:a16="http://schemas.microsoft.com/office/drawing/2014/main" id="{960F242F-3CDC-3AA2-B7EE-3B8C19B06FF9}"/>
              </a:ext>
            </a:extLst>
          </p:cNvPr>
          <p:cNvSpPr/>
          <p:nvPr/>
        </p:nvSpPr>
        <p:spPr>
          <a:xfrm>
            <a:off x="4248299" y="2827706"/>
            <a:ext cx="4075044" cy="12397035"/>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 name="Conector recto de flecha 12">
            <a:extLst>
              <a:ext uri="{FF2B5EF4-FFF2-40B4-BE49-F238E27FC236}">
                <a16:creationId xmlns:a16="http://schemas.microsoft.com/office/drawing/2014/main" id="{F48B4642-A4E4-2D9D-D226-20647E738C2A}"/>
              </a:ext>
            </a:extLst>
          </p:cNvPr>
          <p:cNvCxnSpPr>
            <a:cxnSpLocks/>
          </p:cNvCxnSpPr>
          <p:nvPr/>
        </p:nvCxnSpPr>
        <p:spPr>
          <a:xfrm>
            <a:off x="6246150" y="4691296"/>
            <a:ext cx="0" cy="936000"/>
          </a:xfrm>
          <a:prstGeom prst="straightConnector1">
            <a:avLst/>
          </a:prstGeom>
          <a:noFill/>
          <a:ln w="76200" cap="flat" cmpd="sng" algn="ctr">
            <a:solidFill>
              <a:sysClr val="windowText" lastClr="000000"/>
            </a:solidFill>
            <a:prstDash val="solid"/>
            <a:miter lim="800000"/>
            <a:tailEnd type="triangle"/>
          </a:ln>
          <a:effectLst/>
        </p:spPr>
      </p:cxnSp>
      <p:sp>
        <p:nvSpPr>
          <p:cNvPr id="14" name="CuadroTexto 13">
            <a:extLst>
              <a:ext uri="{FF2B5EF4-FFF2-40B4-BE49-F238E27FC236}">
                <a16:creationId xmlns:a16="http://schemas.microsoft.com/office/drawing/2014/main" id="{1ED023D6-71E9-7104-5671-376EAC1E53D9}"/>
              </a:ext>
            </a:extLst>
          </p:cNvPr>
          <p:cNvSpPr txBox="1"/>
          <p:nvPr/>
        </p:nvSpPr>
        <p:spPr>
          <a:xfrm>
            <a:off x="4248296" y="2825013"/>
            <a:ext cx="4055211" cy="461665"/>
          </a:xfrm>
          <a:prstGeom prst="rect">
            <a:avLst/>
          </a:prstGeom>
          <a:noFill/>
        </p:spPr>
        <p:txBody>
          <a:bodyPr wrap="square" rtlCol="0">
            <a:spAutoFit/>
          </a:bodyPr>
          <a:lstStyle/>
          <a:p>
            <a:pPr algn="ctr"/>
            <a:r>
              <a:rPr lang="es-MX" sz="2400">
                <a:solidFill>
                  <a:prstClr val="black"/>
                </a:solidFill>
                <a:latin typeface="Calibri" panose="020F0502020204030204"/>
              </a:rPr>
              <a:t>Revisión en Aseguradora</a:t>
            </a:r>
          </a:p>
        </p:txBody>
      </p:sp>
      <p:sp>
        <p:nvSpPr>
          <p:cNvPr id="18" name="Rectángulo 17">
            <a:extLst>
              <a:ext uri="{FF2B5EF4-FFF2-40B4-BE49-F238E27FC236}">
                <a16:creationId xmlns:a16="http://schemas.microsoft.com/office/drawing/2014/main" id="{3E6D492A-6817-7D21-7D4C-A63A4690902F}"/>
              </a:ext>
            </a:extLst>
          </p:cNvPr>
          <p:cNvSpPr/>
          <p:nvPr/>
        </p:nvSpPr>
        <p:spPr>
          <a:xfrm>
            <a:off x="1456740" y="3248417"/>
            <a:ext cx="2482902" cy="763572"/>
          </a:xfrm>
          <a:prstGeom prst="rect">
            <a:avLst/>
          </a:prstGeom>
          <a:solidFill>
            <a:srgbClr val="EC7320"/>
          </a:solidFill>
          <a:ln w="6350" cap="flat" cmpd="sng" algn="ctr">
            <a:noFill/>
            <a:prstDash val="solid"/>
            <a:miter lim="800000"/>
          </a:ln>
          <a:effectLst/>
        </p:spPr>
        <p:txBody>
          <a:bodyPr lIns="91440" tIns="45720" rIns="9144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robo</a:t>
            </a:r>
          </a:p>
        </p:txBody>
      </p:sp>
      <p:sp>
        <p:nvSpPr>
          <p:cNvPr id="27" name="Rectángulo 26">
            <a:extLst>
              <a:ext uri="{FF2B5EF4-FFF2-40B4-BE49-F238E27FC236}">
                <a16:creationId xmlns:a16="http://schemas.microsoft.com/office/drawing/2014/main" id="{29B85C9D-3CF1-74FF-C51F-79FC58F83397}"/>
              </a:ext>
            </a:extLst>
          </p:cNvPr>
          <p:cNvSpPr/>
          <p:nvPr/>
        </p:nvSpPr>
        <p:spPr>
          <a:xfrm>
            <a:off x="4987672" y="392168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de seguro levanta alta de siniestro</a:t>
            </a:r>
          </a:p>
        </p:txBody>
      </p:sp>
      <p:sp>
        <p:nvSpPr>
          <p:cNvPr id="28" name="Rectángulo 27">
            <a:extLst>
              <a:ext uri="{FF2B5EF4-FFF2-40B4-BE49-F238E27FC236}">
                <a16:creationId xmlns:a16="http://schemas.microsoft.com/office/drawing/2014/main" id="{160D0B5D-EE9E-22CB-2AEB-2B9482006C91}"/>
              </a:ext>
            </a:extLst>
          </p:cNvPr>
          <p:cNvSpPr/>
          <p:nvPr/>
        </p:nvSpPr>
        <p:spPr>
          <a:xfrm>
            <a:off x="1486082" y="584217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Denuncia el robo ante ministerio publico</a:t>
            </a:r>
          </a:p>
        </p:txBody>
      </p:sp>
      <p:sp>
        <p:nvSpPr>
          <p:cNvPr id="29" name="Diagrama de flujo: decisión 28">
            <a:extLst>
              <a:ext uri="{FF2B5EF4-FFF2-40B4-BE49-F238E27FC236}">
                <a16:creationId xmlns:a16="http://schemas.microsoft.com/office/drawing/2014/main" id="{A51EBAFC-E104-2C9D-FDAE-8DFE122B8844}"/>
              </a:ext>
            </a:extLst>
          </p:cNvPr>
          <p:cNvSpPr/>
          <p:nvPr/>
        </p:nvSpPr>
        <p:spPr>
          <a:xfrm>
            <a:off x="4564937" y="5627296"/>
            <a:ext cx="3434674"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Reporte de robo ante Ministerio Publico</a:t>
            </a:r>
          </a:p>
        </p:txBody>
      </p:sp>
      <p:cxnSp>
        <p:nvCxnSpPr>
          <p:cNvPr id="30" name="Conector recto de flecha 29">
            <a:extLst>
              <a:ext uri="{FF2B5EF4-FFF2-40B4-BE49-F238E27FC236}">
                <a16:creationId xmlns:a16="http://schemas.microsoft.com/office/drawing/2014/main" id="{DA20EDE8-55F0-F129-F96D-8C9F62C87692}"/>
              </a:ext>
            </a:extLst>
          </p:cNvPr>
          <p:cNvCxnSpPr>
            <a:cxnSpLocks/>
          </p:cNvCxnSpPr>
          <p:nvPr/>
        </p:nvCxnSpPr>
        <p:spPr>
          <a:xfrm>
            <a:off x="6309404" y="6824500"/>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31" name="CuadroTexto 30">
            <a:extLst>
              <a:ext uri="{FF2B5EF4-FFF2-40B4-BE49-F238E27FC236}">
                <a16:creationId xmlns:a16="http://schemas.microsoft.com/office/drawing/2014/main" id="{9688E7BC-0DF9-8B84-4E2A-541D56348A0C}"/>
              </a:ext>
            </a:extLst>
          </p:cNvPr>
          <p:cNvSpPr txBox="1"/>
          <p:nvPr/>
        </p:nvSpPr>
        <p:spPr>
          <a:xfrm>
            <a:off x="6350337" y="6869864"/>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32" name="CuadroTexto 31">
            <a:extLst>
              <a:ext uri="{FF2B5EF4-FFF2-40B4-BE49-F238E27FC236}">
                <a16:creationId xmlns:a16="http://schemas.microsoft.com/office/drawing/2014/main" id="{86FF72C6-2AC2-7F83-14A4-DA19953C0517}"/>
              </a:ext>
            </a:extLst>
          </p:cNvPr>
          <p:cNvSpPr txBox="1"/>
          <p:nvPr/>
        </p:nvSpPr>
        <p:spPr>
          <a:xfrm>
            <a:off x="4188457" y="5861458"/>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cxnSp>
        <p:nvCxnSpPr>
          <p:cNvPr id="33" name="Conector: angular 32">
            <a:extLst>
              <a:ext uri="{FF2B5EF4-FFF2-40B4-BE49-F238E27FC236}">
                <a16:creationId xmlns:a16="http://schemas.microsoft.com/office/drawing/2014/main" id="{123F61AF-D1A5-142E-24C3-AAF45682AA40}"/>
              </a:ext>
            </a:extLst>
          </p:cNvPr>
          <p:cNvCxnSpPr>
            <a:cxnSpLocks/>
            <a:stCxn id="28" idx="0"/>
            <a:endCxn id="29" idx="0"/>
          </p:cNvCxnSpPr>
          <p:nvPr/>
        </p:nvCxnSpPr>
        <p:spPr>
          <a:xfrm rot="5400000" flipH="1" flipV="1">
            <a:off x="4405979" y="3965878"/>
            <a:ext cx="214877" cy="3537714"/>
          </a:xfrm>
          <a:prstGeom prst="bentConnector3">
            <a:avLst>
              <a:gd name="adj1" fmla="val 206386"/>
            </a:avLst>
          </a:prstGeom>
          <a:noFill/>
          <a:ln w="38100" cap="flat" cmpd="sng" algn="ctr">
            <a:solidFill>
              <a:srgbClr val="5B9BD5">
                <a:lumMod val="75000"/>
              </a:srgbClr>
            </a:solidFill>
            <a:prstDash val="solid"/>
            <a:miter lim="800000"/>
            <a:tailEnd type="triangle"/>
          </a:ln>
          <a:effectLst/>
        </p:spPr>
      </p:cxnSp>
      <p:cxnSp>
        <p:nvCxnSpPr>
          <p:cNvPr id="34" name="Conector: angular 33">
            <a:extLst>
              <a:ext uri="{FF2B5EF4-FFF2-40B4-BE49-F238E27FC236}">
                <a16:creationId xmlns:a16="http://schemas.microsoft.com/office/drawing/2014/main" id="{9A29DEDB-1D75-CDDF-8C35-F2E5D096C013}"/>
              </a:ext>
            </a:extLst>
          </p:cNvPr>
          <p:cNvCxnSpPr>
            <a:cxnSpLocks/>
          </p:cNvCxnSpPr>
          <p:nvPr/>
        </p:nvCxnSpPr>
        <p:spPr>
          <a:xfrm>
            <a:off x="3954719" y="3658447"/>
            <a:ext cx="2344975" cy="302665"/>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35" name="Conector recto de flecha 34">
            <a:extLst>
              <a:ext uri="{FF2B5EF4-FFF2-40B4-BE49-F238E27FC236}">
                <a16:creationId xmlns:a16="http://schemas.microsoft.com/office/drawing/2014/main" id="{EC01C2B0-0D54-E894-9485-4585F134AE2E}"/>
              </a:ext>
            </a:extLst>
          </p:cNvPr>
          <p:cNvCxnSpPr>
            <a:cxnSpLocks/>
          </p:cNvCxnSpPr>
          <p:nvPr/>
        </p:nvCxnSpPr>
        <p:spPr>
          <a:xfrm rot="5400000">
            <a:off x="4337321" y="5924790"/>
            <a:ext cx="0" cy="612000"/>
          </a:xfrm>
          <a:prstGeom prst="straightConnector1">
            <a:avLst/>
          </a:prstGeom>
          <a:noFill/>
          <a:ln w="38100" cap="flat" cmpd="sng" algn="ctr">
            <a:solidFill>
              <a:sysClr val="windowText" lastClr="000000"/>
            </a:solidFill>
            <a:prstDash val="solid"/>
            <a:miter lim="800000"/>
            <a:tailEnd type="triangle"/>
          </a:ln>
          <a:effectLst/>
        </p:spPr>
      </p:cxnSp>
      <p:sp>
        <p:nvSpPr>
          <p:cNvPr id="36" name="Rectángulo 35">
            <a:extLst>
              <a:ext uri="{FF2B5EF4-FFF2-40B4-BE49-F238E27FC236}">
                <a16:creationId xmlns:a16="http://schemas.microsoft.com/office/drawing/2014/main" id="{3E59DE4E-173E-2007-A3D0-F703D6ECA834}"/>
              </a:ext>
            </a:extLst>
          </p:cNvPr>
          <p:cNvSpPr/>
          <p:nvPr/>
        </p:nvSpPr>
        <p:spPr>
          <a:xfrm>
            <a:off x="5050926" y="7539506"/>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Revisión de expediente de auto</a:t>
            </a:r>
          </a:p>
        </p:txBody>
      </p:sp>
      <p:cxnSp>
        <p:nvCxnSpPr>
          <p:cNvPr id="37" name="Conector: angular 36">
            <a:extLst>
              <a:ext uri="{FF2B5EF4-FFF2-40B4-BE49-F238E27FC236}">
                <a16:creationId xmlns:a16="http://schemas.microsoft.com/office/drawing/2014/main" id="{7FADB14C-2A77-81E4-23DE-3CE381785473}"/>
              </a:ext>
            </a:extLst>
          </p:cNvPr>
          <p:cNvCxnSpPr>
            <a:cxnSpLocks/>
            <a:stCxn id="38" idx="1"/>
            <a:endCxn id="39" idx="0"/>
          </p:cNvCxnSpPr>
          <p:nvPr/>
        </p:nvCxnSpPr>
        <p:spPr>
          <a:xfrm rot="10800000" flipV="1">
            <a:off x="2781373" y="9687762"/>
            <a:ext cx="1451549" cy="313901"/>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38" name="Diagrama de flujo: decisión 37">
            <a:extLst>
              <a:ext uri="{FF2B5EF4-FFF2-40B4-BE49-F238E27FC236}">
                <a16:creationId xmlns:a16="http://schemas.microsoft.com/office/drawing/2014/main" id="{CE5D055C-F533-5A14-10A5-111E31506E11}"/>
              </a:ext>
            </a:extLst>
          </p:cNvPr>
          <p:cNvSpPr/>
          <p:nvPr/>
        </p:nvSpPr>
        <p:spPr>
          <a:xfrm>
            <a:off x="4232921" y="9015900"/>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¿Se cuentan con los documentos para la aseguradora?</a:t>
            </a:r>
          </a:p>
        </p:txBody>
      </p:sp>
      <p:sp>
        <p:nvSpPr>
          <p:cNvPr id="39" name="Rectángulo 38">
            <a:extLst>
              <a:ext uri="{FF2B5EF4-FFF2-40B4-BE49-F238E27FC236}">
                <a16:creationId xmlns:a16="http://schemas.microsoft.com/office/drawing/2014/main" id="{ED565D05-C8A3-0E5B-E567-D80EF8DA5E4D}"/>
              </a:ext>
            </a:extLst>
          </p:cNvPr>
          <p:cNvSpPr/>
          <p:nvPr/>
        </p:nvSpPr>
        <p:spPr>
          <a:xfrm>
            <a:off x="1525913" y="10001664"/>
            <a:ext cx="2510917" cy="773288"/>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Solicitud de documento faltante </a:t>
            </a:r>
          </a:p>
        </p:txBody>
      </p:sp>
      <p:sp>
        <p:nvSpPr>
          <p:cNvPr id="40" name="Rectángulo 39">
            <a:extLst>
              <a:ext uri="{FF2B5EF4-FFF2-40B4-BE49-F238E27FC236}">
                <a16:creationId xmlns:a16="http://schemas.microsoft.com/office/drawing/2014/main" id="{7ECF34A3-7624-325B-097B-22A41EBB872C}"/>
              </a:ext>
            </a:extLst>
          </p:cNvPr>
          <p:cNvSpPr/>
          <p:nvPr/>
        </p:nvSpPr>
        <p:spPr>
          <a:xfrm>
            <a:off x="1543428" y="11459896"/>
            <a:ext cx="2493402" cy="723053"/>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Tramites de gestoría/ conseguir documentos</a:t>
            </a:r>
          </a:p>
        </p:txBody>
      </p:sp>
      <p:cxnSp>
        <p:nvCxnSpPr>
          <p:cNvPr id="41" name="Conector: angular 40">
            <a:extLst>
              <a:ext uri="{FF2B5EF4-FFF2-40B4-BE49-F238E27FC236}">
                <a16:creationId xmlns:a16="http://schemas.microsoft.com/office/drawing/2014/main" id="{5813FE93-E01B-3907-4AB2-7F2CD7C1DFB6}"/>
              </a:ext>
            </a:extLst>
          </p:cNvPr>
          <p:cNvCxnSpPr>
            <a:cxnSpLocks/>
            <a:stCxn id="48" idx="3"/>
            <a:endCxn id="49" idx="1"/>
          </p:cNvCxnSpPr>
          <p:nvPr/>
        </p:nvCxnSpPr>
        <p:spPr>
          <a:xfrm flipV="1">
            <a:off x="7504628" y="4303470"/>
            <a:ext cx="2076138" cy="9178735"/>
          </a:xfrm>
          <a:prstGeom prst="bentConnector3">
            <a:avLst>
              <a:gd name="adj1" fmla="val 50000"/>
            </a:avLst>
          </a:prstGeom>
          <a:noFill/>
          <a:ln w="38100" cap="flat" cmpd="sng" algn="ctr">
            <a:solidFill>
              <a:sysClr val="windowText" lastClr="000000">
                <a:lumMod val="95000"/>
                <a:lumOff val="5000"/>
              </a:sysClr>
            </a:solidFill>
            <a:prstDash val="solid"/>
            <a:miter lim="800000"/>
            <a:tailEnd type="triangle"/>
          </a:ln>
          <a:effectLst/>
        </p:spPr>
      </p:cxnSp>
      <p:sp>
        <p:nvSpPr>
          <p:cNvPr id="42" name="CuadroTexto 41">
            <a:extLst>
              <a:ext uri="{FF2B5EF4-FFF2-40B4-BE49-F238E27FC236}">
                <a16:creationId xmlns:a16="http://schemas.microsoft.com/office/drawing/2014/main" id="{5B46E088-7B76-5D6E-FD99-0E4A51288F90}"/>
              </a:ext>
            </a:extLst>
          </p:cNvPr>
          <p:cNvSpPr txBox="1"/>
          <p:nvPr/>
        </p:nvSpPr>
        <p:spPr>
          <a:xfrm>
            <a:off x="3747426" y="9219851"/>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cxnSp>
        <p:nvCxnSpPr>
          <p:cNvPr id="43" name="Conector recto de flecha 42">
            <a:extLst>
              <a:ext uri="{FF2B5EF4-FFF2-40B4-BE49-F238E27FC236}">
                <a16:creationId xmlns:a16="http://schemas.microsoft.com/office/drawing/2014/main" id="{F3CF6E98-0554-0A9C-1957-3ABFFDEA970F}"/>
              </a:ext>
            </a:extLst>
          </p:cNvPr>
          <p:cNvCxnSpPr>
            <a:cxnSpLocks/>
          </p:cNvCxnSpPr>
          <p:nvPr/>
        </p:nvCxnSpPr>
        <p:spPr>
          <a:xfrm>
            <a:off x="6270443" y="8303078"/>
            <a:ext cx="0" cy="720000"/>
          </a:xfrm>
          <a:prstGeom prst="straightConnector1">
            <a:avLst/>
          </a:prstGeom>
          <a:noFill/>
          <a:ln w="76200" cap="flat" cmpd="sng" algn="ctr">
            <a:solidFill>
              <a:sysClr val="windowText" lastClr="000000"/>
            </a:solidFill>
            <a:prstDash val="solid"/>
            <a:miter lim="800000"/>
            <a:tailEnd type="triangle"/>
          </a:ln>
          <a:effectLst/>
        </p:spPr>
      </p:cxnSp>
      <p:cxnSp>
        <p:nvCxnSpPr>
          <p:cNvPr id="44" name="Conector recto de flecha 43">
            <a:extLst>
              <a:ext uri="{FF2B5EF4-FFF2-40B4-BE49-F238E27FC236}">
                <a16:creationId xmlns:a16="http://schemas.microsoft.com/office/drawing/2014/main" id="{0B91FE17-59BF-8FAA-544C-4DADE2C5E157}"/>
              </a:ext>
            </a:extLst>
          </p:cNvPr>
          <p:cNvCxnSpPr>
            <a:cxnSpLocks/>
          </p:cNvCxnSpPr>
          <p:nvPr/>
        </p:nvCxnSpPr>
        <p:spPr>
          <a:xfrm>
            <a:off x="2767565" y="10774952"/>
            <a:ext cx="0" cy="720000"/>
          </a:xfrm>
          <a:prstGeom prst="straightConnector1">
            <a:avLst/>
          </a:prstGeom>
          <a:noFill/>
          <a:ln w="38100" cap="flat" cmpd="sng" algn="ctr">
            <a:solidFill>
              <a:sysClr val="windowText" lastClr="000000"/>
            </a:solidFill>
            <a:prstDash val="solid"/>
            <a:miter lim="800000"/>
            <a:tailEnd type="triangle"/>
          </a:ln>
          <a:effectLst/>
        </p:spPr>
      </p:cxnSp>
      <p:cxnSp>
        <p:nvCxnSpPr>
          <p:cNvPr id="45" name="Conector: angular 44">
            <a:extLst>
              <a:ext uri="{FF2B5EF4-FFF2-40B4-BE49-F238E27FC236}">
                <a16:creationId xmlns:a16="http://schemas.microsoft.com/office/drawing/2014/main" id="{26B4C1B9-3482-FDBB-B1A1-E1B880057564}"/>
              </a:ext>
            </a:extLst>
          </p:cNvPr>
          <p:cNvCxnSpPr>
            <a:cxnSpLocks/>
            <a:stCxn id="40" idx="1"/>
            <a:endCxn id="38" idx="0"/>
          </p:cNvCxnSpPr>
          <p:nvPr/>
        </p:nvCxnSpPr>
        <p:spPr>
          <a:xfrm rot="10800000" flipH="1">
            <a:off x="1543427" y="9015901"/>
            <a:ext cx="4727015" cy="2805523"/>
          </a:xfrm>
          <a:prstGeom prst="bentConnector4">
            <a:avLst>
              <a:gd name="adj1" fmla="val -3627"/>
              <a:gd name="adj2" fmla="val 108148"/>
            </a:avLst>
          </a:prstGeom>
          <a:noFill/>
          <a:ln w="38100" cap="flat" cmpd="sng" algn="ctr">
            <a:solidFill>
              <a:srgbClr val="5B9BD5">
                <a:lumMod val="75000"/>
              </a:srgbClr>
            </a:solidFill>
            <a:prstDash val="solid"/>
            <a:miter lim="800000"/>
            <a:tailEnd type="triangle"/>
          </a:ln>
          <a:effectLst/>
        </p:spPr>
      </p:cxnSp>
      <p:cxnSp>
        <p:nvCxnSpPr>
          <p:cNvPr id="46" name="Conector recto de flecha 45">
            <a:extLst>
              <a:ext uri="{FF2B5EF4-FFF2-40B4-BE49-F238E27FC236}">
                <a16:creationId xmlns:a16="http://schemas.microsoft.com/office/drawing/2014/main" id="{9C6DED1A-EAD3-4552-46D7-9DB54C962DB6}"/>
              </a:ext>
            </a:extLst>
          </p:cNvPr>
          <p:cNvCxnSpPr>
            <a:cxnSpLocks/>
          </p:cNvCxnSpPr>
          <p:nvPr/>
        </p:nvCxnSpPr>
        <p:spPr>
          <a:xfrm>
            <a:off x="6270443" y="10354843"/>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47" name="Diagrama de flujo: decisión 46">
            <a:extLst>
              <a:ext uri="{FF2B5EF4-FFF2-40B4-BE49-F238E27FC236}">
                <a16:creationId xmlns:a16="http://schemas.microsoft.com/office/drawing/2014/main" id="{9D1646B1-82F5-A3DA-6E0C-2B2A6666DBB8}"/>
              </a:ext>
            </a:extLst>
          </p:cNvPr>
          <p:cNvSpPr/>
          <p:nvPr/>
        </p:nvSpPr>
        <p:spPr>
          <a:xfrm>
            <a:off x="4253990" y="11040436"/>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La unidad fue recuperada por autoridades</a:t>
            </a:r>
          </a:p>
        </p:txBody>
      </p:sp>
      <p:sp>
        <p:nvSpPr>
          <p:cNvPr id="48" name="Rectángulo 47">
            <a:extLst>
              <a:ext uri="{FF2B5EF4-FFF2-40B4-BE49-F238E27FC236}">
                <a16:creationId xmlns:a16="http://schemas.microsoft.com/office/drawing/2014/main" id="{A3BBB91E-8A67-B8D6-A78A-BE5A18B193CA}"/>
              </a:ext>
            </a:extLst>
          </p:cNvPr>
          <p:cNvSpPr/>
          <p:nvPr/>
        </p:nvSpPr>
        <p:spPr>
          <a:xfrm>
            <a:off x="4987672" y="1310041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Proceso de Liberación de la unidad</a:t>
            </a:r>
          </a:p>
        </p:txBody>
      </p:sp>
      <p:sp>
        <p:nvSpPr>
          <p:cNvPr id="49" name="Rectángulo 48">
            <a:extLst>
              <a:ext uri="{FF2B5EF4-FFF2-40B4-BE49-F238E27FC236}">
                <a16:creationId xmlns:a16="http://schemas.microsoft.com/office/drawing/2014/main" id="{5F39A0B5-55A3-1C12-B808-62ACB9BB0FA2}"/>
              </a:ext>
            </a:extLst>
          </p:cNvPr>
          <p:cNvSpPr/>
          <p:nvPr/>
        </p:nvSpPr>
        <p:spPr>
          <a:xfrm>
            <a:off x="9580766" y="392168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Envía unidad a taller autorizado por la aseguradora </a:t>
            </a:r>
          </a:p>
        </p:txBody>
      </p:sp>
      <p:cxnSp>
        <p:nvCxnSpPr>
          <p:cNvPr id="50" name="Conector recto de flecha 49">
            <a:extLst>
              <a:ext uri="{FF2B5EF4-FFF2-40B4-BE49-F238E27FC236}">
                <a16:creationId xmlns:a16="http://schemas.microsoft.com/office/drawing/2014/main" id="{83418845-4DF5-636E-BFE1-7C150294D542}"/>
              </a:ext>
            </a:extLst>
          </p:cNvPr>
          <p:cNvCxnSpPr>
            <a:cxnSpLocks/>
          </p:cNvCxnSpPr>
          <p:nvPr/>
        </p:nvCxnSpPr>
        <p:spPr>
          <a:xfrm>
            <a:off x="6309404" y="12384162"/>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51" name="CuadroTexto 50">
            <a:extLst>
              <a:ext uri="{FF2B5EF4-FFF2-40B4-BE49-F238E27FC236}">
                <a16:creationId xmlns:a16="http://schemas.microsoft.com/office/drawing/2014/main" id="{C43E2D1C-9EC3-EACF-EE45-B33FCE21ACDD}"/>
              </a:ext>
            </a:extLst>
          </p:cNvPr>
          <p:cNvSpPr txBox="1"/>
          <p:nvPr/>
        </p:nvSpPr>
        <p:spPr>
          <a:xfrm>
            <a:off x="6293252" y="12374830"/>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52" name="CuadroTexto 51">
            <a:extLst>
              <a:ext uri="{FF2B5EF4-FFF2-40B4-BE49-F238E27FC236}">
                <a16:creationId xmlns:a16="http://schemas.microsoft.com/office/drawing/2014/main" id="{D1872E81-57B9-B615-FB4C-EAF6C6ADA50B}"/>
              </a:ext>
            </a:extLst>
          </p:cNvPr>
          <p:cNvSpPr txBox="1"/>
          <p:nvPr/>
        </p:nvSpPr>
        <p:spPr>
          <a:xfrm>
            <a:off x="8821555" y="2819348"/>
            <a:ext cx="4055211" cy="461650"/>
          </a:xfrm>
          <a:prstGeom prst="rect">
            <a:avLst/>
          </a:prstGeom>
          <a:noFill/>
        </p:spPr>
        <p:txBody>
          <a:bodyPr wrap="square" rtlCol="0">
            <a:spAutoFit/>
          </a:bodyPr>
          <a:lstStyle/>
          <a:p>
            <a:pPr algn="ctr"/>
            <a:r>
              <a:rPr lang="es-MX" sz="2400">
                <a:solidFill>
                  <a:prstClr val="black"/>
                </a:solidFill>
                <a:latin typeface="Calibri" panose="020F0502020204030204"/>
              </a:rPr>
              <a:t>En Valuación en Aseguradora</a:t>
            </a:r>
          </a:p>
        </p:txBody>
      </p:sp>
      <p:sp>
        <p:nvSpPr>
          <p:cNvPr id="53" name="Rectángulo 52">
            <a:extLst>
              <a:ext uri="{FF2B5EF4-FFF2-40B4-BE49-F238E27FC236}">
                <a16:creationId xmlns:a16="http://schemas.microsoft.com/office/drawing/2014/main" id="{6812AE68-C977-FA95-CAA2-19B43626A690}"/>
              </a:ext>
            </a:extLst>
          </p:cNvPr>
          <p:cNvSpPr/>
          <p:nvPr/>
        </p:nvSpPr>
        <p:spPr>
          <a:xfrm>
            <a:off x="9601730" y="5655591"/>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Evaluación de los daños causados a la unidad</a:t>
            </a:r>
          </a:p>
        </p:txBody>
      </p:sp>
      <p:cxnSp>
        <p:nvCxnSpPr>
          <p:cNvPr id="54" name="Conector recto de flecha 53">
            <a:extLst>
              <a:ext uri="{FF2B5EF4-FFF2-40B4-BE49-F238E27FC236}">
                <a16:creationId xmlns:a16="http://schemas.microsoft.com/office/drawing/2014/main" id="{2204D422-E378-75E3-6066-1552936C2A8A}"/>
              </a:ext>
            </a:extLst>
          </p:cNvPr>
          <p:cNvCxnSpPr>
            <a:cxnSpLocks/>
          </p:cNvCxnSpPr>
          <p:nvPr/>
        </p:nvCxnSpPr>
        <p:spPr>
          <a:xfrm>
            <a:off x="10860208" y="4736469"/>
            <a:ext cx="0" cy="936000"/>
          </a:xfrm>
          <a:prstGeom prst="straightConnector1">
            <a:avLst/>
          </a:prstGeom>
          <a:noFill/>
          <a:ln w="38100" cap="flat" cmpd="sng" algn="ctr">
            <a:solidFill>
              <a:sysClr val="windowText" lastClr="000000"/>
            </a:solidFill>
            <a:prstDash val="solid"/>
            <a:miter lim="800000"/>
            <a:tailEnd type="triangle"/>
          </a:ln>
          <a:effectLst/>
        </p:spPr>
      </p:cxnSp>
      <p:pic>
        <p:nvPicPr>
          <p:cNvPr id="55" name="Imagen 54">
            <a:extLst>
              <a:ext uri="{FF2B5EF4-FFF2-40B4-BE49-F238E27FC236}">
                <a16:creationId xmlns:a16="http://schemas.microsoft.com/office/drawing/2014/main" id="{879E2A01-08BB-933F-9421-509B4BB73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3551" y="5290260"/>
            <a:ext cx="304762" cy="304762"/>
          </a:xfrm>
          <a:prstGeom prst="rect">
            <a:avLst/>
          </a:prstGeom>
        </p:spPr>
      </p:pic>
      <p:sp>
        <p:nvSpPr>
          <p:cNvPr id="56" name="Rectángulo 55">
            <a:extLst>
              <a:ext uri="{FF2B5EF4-FFF2-40B4-BE49-F238E27FC236}">
                <a16:creationId xmlns:a16="http://schemas.microsoft.com/office/drawing/2014/main" id="{E94DF86E-C1A6-538B-62B1-076E488A9B00}"/>
              </a:ext>
            </a:extLst>
          </p:cNvPr>
          <p:cNvSpPr/>
          <p:nvPr/>
        </p:nvSpPr>
        <p:spPr>
          <a:xfrm>
            <a:off x="13374978" y="2818124"/>
            <a:ext cx="4075044" cy="12388674"/>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CuadroTexto 56">
            <a:extLst>
              <a:ext uri="{FF2B5EF4-FFF2-40B4-BE49-F238E27FC236}">
                <a16:creationId xmlns:a16="http://schemas.microsoft.com/office/drawing/2014/main" id="{065DB971-63B7-D575-2E17-306E89725625}"/>
              </a:ext>
            </a:extLst>
          </p:cNvPr>
          <p:cNvSpPr txBox="1"/>
          <p:nvPr/>
        </p:nvSpPr>
        <p:spPr>
          <a:xfrm>
            <a:off x="13374977" y="2827706"/>
            <a:ext cx="4075045" cy="830997"/>
          </a:xfrm>
          <a:prstGeom prst="rect">
            <a:avLst/>
          </a:prstGeom>
          <a:noFill/>
        </p:spPr>
        <p:txBody>
          <a:bodyPr wrap="square" rtlCol="0">
            <a:spAutoFit/>
          </a:bodyPr>
          <a:lstStyle/>
          <a:p>
            <a:pPr algn="ctr"/>
            <a:r>
              <a:rPr lang="es-MX" sz="2400">
                <a:solidFill>
                  <a:prstClr val="black"/>
                </a:solidFill>
                <a:latin typeface="Calibri" panose="020F0502020204030204"/>
              </a:rPr>
              <a:t>Autos Dictaminados por </a:t>
            </a:r>
          </a:p>
          <a:p>
            <a:pPr algn="ctr"/>
            <a:r>
              <a:rPr lang="es-MX" sz="2400">
                <a:solidFill>
                  <a:prstClr val="black"/>
                </a:solidFill>
                <a:latin typeface="Calibri" panose="020F0502020204030204"/>
              </a:rPr>
              <a:t>Aseguradora</a:t>
            </a:r>
          </a:p>
        </p:txBody>
      </p:sp>
      <p:sp>
        <p:nvSpPr>
          <p:cNvPr id="58" name="Diagrama de flujo: decisión 57">
            <a:extLst>
              <a:ext uri="{FF2B5EF4-FFF2-40B4-BE49-F238E27FC236}">
                <a16:creationId xmlns:a16="http://schemas.microsoft.com/office/drawing/2014/main" id="{02F61199-1D84-1224-B864-64960E22D4C9}"/>
              </a:ext>
            </a:extLst>
          </p:cNvPr>
          <p:cNvSpPr/>
          <p:nvPr/>
        </p:nvSpPr>
        <p:spPr>
          <a:xfrm>
            <a:off x="13753384" y="4274013"/>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Dictamina  pérdida total</a:t>
            </a:r>
          </a:p>
        </p:txBody>
      </p:sp>
      <p:cxnSp>
        <p:nvCxnSpPr>
          <p:cNvPr id="59" name="Conector: angular 58">
            <a:extLst>
              <a:ext uri="{FF2B5EF4-FFF2-40B4-BE49-F238E27FC236}">
                <a16:creationId xmlns:a16="http://schemas.microsoft.com/office/drawing/2014/main" id="{E8DE23F7-D2D5-6904-A0F5-80CDC5BBD1E9}"/>
              </a:ext>
            </a:extLst>
          </p:cNvPr>
          <p:cNvCxnSpPr>
            <a:cxnSpLocks/>
            <a:stCxn id="53" idx="3"/>
            <a:endCxn id="58" idx="1"/>
          </p:cNvCxnSpPr>
          <p:nvPr/>
        </p:nvCxnSpPr>
        <p:spPr>
          <a:xfrm flipV="1">
            <a:off x="12118686" y="4872615"/>
            <a:ext cx="1634698" cy="1164762"/>
          </a:xfrm>
          <a:prstGeom prst="bentConnector3">
            <a:avLst>
              <a:gd name="adj1" fmla="val 62819"/>
            </a:avLst>
          </a:prstGeom>
          <a:noFill/>
          <a:ln w="38100" cap="flat" cmpd="sng" algn="ctr">
            <a:solidFill>
              <a:sysClr val="windowText" lastClr="000000">
                <a:lumMod val="95000"/>
                <a:lumOff val="5000"/>
              </a:sysClr>
            </a:solidFill>
            <a:prstDash val="solid"/>
            <a:miter lim="800000"/>
            <a:tailEnd type="triangle"/>
          </a:ln>
          <a:effectLst/>
        </p:spPr>
      </p:cxnSp>
      <p:sp>
        <p:nvSpPr>
          <p:cNvPr id="60" name="Rectángulo 59">
            <a:extLst>
              <a:ext uri="{FF2B5EF4-FFF2-40B4-BE49-F238E27FC236}">
                <a16:creationId xmlns:a16="http://schemas.microsoft.com/office/drawing/2014/main" id="{95049F68-DDE4-5D34-2003-8D62B450D688}"/>
              </a:ext>
            </a:extLst>
          </p:cNvPr>
          <p:cNvSpPr/>
          <p:nvPr/>
        </p:nvSpPr>
        <p:spPr>
          <a:xfrm>
            <a:off x="17954358" y="2809077"/>
            <a:ext cx="4075044" cy="12397721"/>
          </a:xfrm>
          <a:prstGeom prst="rect">
            <a:avLst/>
          </a:prstGeom>
          <a:solidFill>
            <a:sysClr val="window" lastClr="FFFFFF">
              <a:lumMod val="95000"/>
            </a:sysClr>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CuadroTexto 60">
            <a:extLst>
              <a:ext uri="{FF2B5EF4-FFF2-40B4-BE49-F238E27FC236}">
                <a16:creationId xmlns:a16="http://schemas.microsoft.com/office/drawing/2014/main" id="{8BFDA84A-E775-37AB-8E64-9817F39DBCCC}"/>
              </a:ext>
            </a:extLst>
          </p:cNvPr>
          <p:cNvSpPr txBox="1"/>
          <p:nvPr/>
        </p:nvSpPr>
        <p:spPr>
          <a:xfrm>
            <a:off x="17854882" y="2827020"/>
            <a:ext cx="4075044" cy="461650"/>
          </a:xfrm>
          <a:prstGeom prst="rect">
            <a:avLst/>
          </a:prstGeom>
          <a:noFill/>
        </p:spPr>
        <p:txBody>
          <a:bodyPr wrap="square" rtlCol="0">
            <a:spAutoFit/>
          </a:bodyPr>
          <a:lstStyle/>
          <a:p>
            <a:pPr algn="ctr"/>
            <a:r>
              <a:rPr lang="es-MX" sz="2400">
                <a:solidFill>
                  <a:prstClr val="black"/>
                </a:solidFill>
                <a:latin typeface="Calibri" panose="020F0502020204030204"/>
              </a:rPr>
              <a:t>Auto en Reparación Taller</a:t>
            </a:r>
          </a:p>
        </p:txBody>
      </p:sp>
      <p:sp>
        <p:nvSpPr>
          <p:cNvPr id="62" name="Rectángulo 61">
            <a:extLst>
              <a:ext uri="{FF2B5EF4-FFF2-40B4-BE49-F238E27FC236}">
                <a16:creationId xmlns:a16="http://schemas.microsoft.com/office/drawing/2014/main" id="{08B65E74-4708-FF29-CC6B-34B3BBF7714A}"/>
              </a:ext>
            </a:extLst>
          </p:cNvPr>
          <p:cNvSpPr/>
          <p:nvPr/>
        </p:nvSpPr>
        <p:spPr>
          <a:xfrm>
            <a:off x="18633926" y="591631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taller hace reparación de la unidad</a:t>
            </a:r>
          </a:p>
        </p:txBody>
      </p:sp>
      <p:sp>
        <p:nvSpPr>
          <p:cNvPr id="63" name="CuadroTexto 62">
            <a:extLst>
              <a:ext uri="{FF2B5EF4-FFF2-40B4-BE49-F238E27FC236}">
                <a16:creationId xmlns:a16="http://schemas.microsoft.com/office/drawing/2014/main" id="{87036B30-896B-9106-4BBA-AB106721CDFA}"/>
              </a:ext>
            </a:extLst>
          </p:cNvPr>
          <p:cNvSpPr txBox="1"/>
          <p:nvPr/>
        </p:nvSpPr>
        <p:spPr>
          <a:xfrm>
            <a:off x="19921281" y="5598146"/>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cxnSp>
        <p:nvCxnSpPr>
          <p:cNvPr id="64" name="Conector recto de flecha 63">
            <a:extLst>
              <a:ext uri="{FF2B5EF4-FFF2-40B4-BE49-F238E27FC236}">
                <a16:creationId xmlns:a16="http://schemas.microsoft.com/office/drawing/2014/main" id="{47CB4098-0BB6-90F3-EADC-A2EA0768A4EF}"/>
              </a:ext>
            </a:extLst>
          </p:cNvPr>
          <p:cNvCxnSpPr>
            <a:cxnSpLocks/>
          </p:cNvCxnSpPr>
          <p:nvPr/>
        </p:nvCxnSpPr>
        <p:spPr>
          <a:xfrm>
            <a:off x="19892404" y="6699852"/>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65" name="Diagrama de flujo: decisión 64">
            <a:extLst>
              <a:ext uri="{FF2B5EF4-FFF2-40B4-BE49-F238E27FC236}">
                <a16:creationId xmlns:a16="http://schemas.microsoft.com/office/drawing/2014/main" id="{357B39F2-8C58-3437-C678-77BA11107E14}"/>
              </a:ext>
            </a:extLst>
          </p:cNvPr>
          <p:cNvSpPr/>
          <p:nvPr/>
        </p:nvSpPr>
        <p:spPr>
          <a:xfrm>
            <a:off x="18155566" y="7570466"/>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¿El cliente paga deducible?</a:t>
            </a:r>
          </a:p>
        </p:txBody>
      </p:sp>
      <p:cxnSp>
        <p:nvCxnSpPr>
          <p:cNvPr id="66" name="Conector: angular 65">
            <a:extLst>
              <a:ext uri="{FF2B5EF4-FFF2-40B4-BE49-F238E27FC236}">
                <a16:creationId xmlns:a16="http://schemas.microsoft.com/office/drawing/2014/main" id="{DB730998-8BFD-02B7-49A7-21F2C1E0E1E5}"/>
              </a:ext>
            </a:extLst>
          </p:cNvPr>
          <p:cNvCxnSpPr>
            <a:cxnSpLocks/>
            <a:stCxn id="65" idx="3"/>
            <a:endCxn id="77" idx="3"/>
          </p:cNvCxnSpPr>
          <p:nvPr/>
        </p:nvCxnSpPr>
        <p:spPr>
          <a:xfrm flipH="1">
            <a:off x="21061540" y="8169068"/>
            <a:ext cx="515956" cy="3529993"/>
          </a:xfrm>
          <a:prstGeom prst="bentConnector3">
            <a:avLst>
              <a:gd name="adj1" fmla="val -44306"/>
            </a:avLst>
          </a:prstGeom>
          <a:noFill/>
          <a:ln w="38100" cap="flat" cmpd="sng" algn="ctr">
            <a:solidFill>
              <a:sysClr val="windowText" lastClr="000000">
                <a:lumMod val="95000"/>
                <a:lumOff val="5000"/>
              </a:sysClr>
            </a:solidFill>
            <a:prstDash val="solid"/>
            <a:miter lim="800000"/>
            <a:tailEnd type="triangle"/>
          </a:ln>
          <a:effectLst/>
        </p:spPr>
      </p:cxnSp>
      <p:sp>
        <p:nvSpPr>
          <p:cNvPr id="67" name="Rectángulo 66">
            <a:extLst>
              <a:ext uri="{FF2B5EF4-FFF2-40B4-BE49-F238E27FC236}">
                <a16:creationId xmlns:a16="http://schemas.microsoft.com/office/drawing/2014/main" id="{20959FA6-7C3B-D769-280A-71F6A18E48CF}"/>
              </a:ext>
            </a:extLst>
          </p:cNvPr>
          <p:cNvSpPr/>
          <p:nvPr/>
        </p:nvSpPr>
        <p:spPr>
          <a:xfrm>
            <a:off x="18592389" y="9653579"/>
            <a:ext cx="2516956" cy="763572"/>
          </a:xfrm>
          <a:prstGeom prst="rect">
            <a:avLst/>
          </a:prstGeom>
          <a:solidFill>
            <a:srgbClr val="FF000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paga deducible ante aseguradora</a:t>
            </a:r>
          </a:p>
        </p:txBody>
      </p:sp>
      <p:cxnSp>
        <p:nvCxnSpPr>
          <p:cNvPr id="68" name="Conector recto de flecha 67">
            <a:extLst>
              <a:ext uri="{FF2B5EF4-FFF2-40B4-BE49-F238E27FC236}">
                <a16:creationId xmlns:a16="http://schemas.microsoft.com/office/drawing/2014/main" id="{E9E69E6D-8E17-9081-9C3C-FDDC59DFA235}"/>
              </a:ext>
            </a:extLst>
          </p:cNvPr>
          <p:cNvCxnSpPr>
            <a:cxnSpLocks/>
          </p:cNvCxnSpPr>
          <p:nvPr/>
        </p:nvCxnSpPr>
        <p:spPr>
          <a:xfrm>
            <a:off x="19866275" y="8767670"/>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76" name="Conector recto de flecha 75">
            <a:extLst>
              <a:ext uri="{FF2B5EF4-FFF2-40B4-BE49-F238E27FC236}">
                <a16:creationId xmlns:a16="http://schemas.microsoft.com/office/drawing/2014/main" id="{8EAC91DD-C2A9-2AA2-4DF3-2AAF7ACE6488}"/>
              </a:ext>
            </a:extLst>
          </p:cNvPr>
          <p:cNvCxnSpPr>
            <a:cxnSpLocks/>
          </p:cNvCxnSpPr>
          <p:nvPr/>
        </p:nvCxnSpPr>
        <p:spPr>
          <a:xfrm>
            <a:off x="19803062" y="10397693"/>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77" name="Rectángulo 76">
            <a:extLst>
              <a:ext uri="{FF2B5EF4-FFF2-40B4-BE49-F238E27FC236}">
                <a16:creationId xmlns:a16="http://schemas.microsoft.com/office/drawing/2014/main" id="{1597F17D-97E4-C923-3B22-26F6BC771A3D}"/>
              </a:ext>
            </a:extLst>
          </p:cNvPr>
          <p:cNvSpPr/>
          <p:nvPr/>
        </p:nvSpPr>
        <p:spPr>
          <a:xfrm>
            <a:off x="18544584" y="11317275"/>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de auto reparado a cliente</a:t>
            </a:r>
          </a:p>
        </p:txBody>
      </p:sp>
      <p:sp>
        <p:nvSpPr>
          <p:cNvPr id="78" name="CuadroTexto 77">
            <a:extLst>
              <a:ext uri="{FF2B5EF4-FFF2-40B4-BE49-F238E27FC236}">
                <a16:creationId xmlns:a16="http://schemas.microsoft.com/office/drawing/2014/main" id="{CFB6EFED-1C18-AB2D-FD1E-57215B151984}"/>
              </a:ext>
            </a:extLst>
          </p:cNvPr>
          <p:cNvSpPr txBox="1"/>
          <p:nvPr/>
        </p:nvSpPr>
        <p:spPr>
          <a:xfrm>
            <a:off x="19866275" y="8952834"/>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79" name="CuadroTexto 78">
            <a:extLst>
              <a:ext uri="{FF2B5EF4-FFF2-40B4-BE49-F238E27FC236}">
                <a16:creationId xmlns:a16="http://schemas.microsoft.com/office/drawing/2014/main" id="{20A8BFD3-E3EB-E50F-513B-C1A7E46FA918}"/>
              </a:ext>
            </a:extLst>
          </p:cNvPr>
          <p:cNvSpPr txBox="1"/>
          <p:nvPr/>
        </p:nvSpPr>
        <p:spPr>
          <a:xfrm>
            <a:off x="21327064" y="10028361"/>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pic>
        <p:nvPicPr>
          <p:cNvPr id="80" name="Imagen 79">
            <a:extLst>
              <a:ext uri="{FF2B5EF4-FFF2-40B4-BE49-F238E27FC236}">
                <a16:creationId xmlns:a16="http://schemas.microsoft.com/office/drawing/2014/main" id="{05D6FDF1-5313-3D5E-61CB-B1109136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120" y="5529012"/>
            <a:ext cx="304762" cy="304762"/>
          </a:xfrm>
          <a:prstGeom prst="rect">
            <a:avLst/>
          </a:prstGeom>
        </p:spPr>
      </p:pic>
      <p:cxnSp>
        <p:nvCxnSpPr>
          <p:cNvPr id="81" name="Conector: angular 80">
            <a:extLst>
              <a:ext uri="{FF2B5EF4-FFF2-40B4-BE49-F238E27FC236}">
                <a16:creationId xmlns:a16="http://schemas.microsoft.com/office/drawing/2014/main" id="{DAD54028-FE53-4DD8-3F7C-8AA39583A8E0}"/>
              </a:ext>
            </a:extLst>
          </p:cNvPr>
          <p:cNvCxnSpPr>
            <a:cxnSpLocks/>
            <a:stCxn id="58" idx="3"/>
            <a:endCxn id="62" idx="0"/>
          </p:cNvCxnSpPr>
          <p:nvPr/>
        </p:nvCxnSpPr>
        <p:spPr>
          <a:xfrm>
            <a:off x="17175314" y="4872615"/>
            <a:ext cx="2717090" cy="1043704"/>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82" name="Rectángulo 81">
            <a:extLst>
              <a:ext uri="{FF2B5EF4-FFF2-40B4-BE49-F238E27FC236}">
                <a16:creationId xmlns:a16="http://schemas.microsoft.com/office/drawing/2014/main" id="{4CA3C483-0F74-1BB9-9690-24705D4D09C6}"/>
              </a:ext>
            </a:extLst>
          </p:cNvPr>
          <p:cNvSpPr/>
          <p:nvPr/>
        </p:nvSpPr>
        <p:spPr>
          <a:xfrm>
            <a:off x="14157084" y="6165660"/>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Proceso de Baja de  placas ante IVC</a:t>
            </a:r>
          </a:p>
        </p:txBody>
      </p:sp>
      <p:cxnSp>
        <p:nvCxnSpPr>
          <p:cNvPr id="83" name="Conector recto de flecha 82">
            <a:extLst>
              <a:ext uri="{FF2B5EF4-FFF2-40B4-BE49-F238E27FC236}">
                <a16:creationId xmlns:a16="http://schemas.microsoft.com/office/drawing/2014/main" id="{D3438CBD-3042-3BC1-BCD8-BC2191E455C2}"/>
              </a:ext>
            </a:extLst>
          </p:cNvPr>
          <p:cNvCxnSpPr>
            <a:cxnSpLocks/>
          </p:cNvCxnSpPr>
          <p:nvPr/>
        </p:nvCxnSpPr>
        <p:spPr>
          <a:xfrm>
            <a:off x="15478816" y="5449403"/>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84" name="CuadroTexto 83">
            <a:extLst>
              <a:ext uri="{FF2B5EF4-FFF2-40B4-BE49-F238E27FC236}">
                <a16:creationId xmlns:a16="http://schemas.microsoft.com/office/drawing/2014/main" id="{56B4C970-AECC-B146-4372-46C694A4FC96}"/>
              </a:ext>
            </a:extLst>
          </p:cNvPr>
          <p:cNvSpPr txBox="1"/>
          <p:nvPr/>
        </p:nvSpPr>
        <p:spPr>
          <a:xfrm>
            <a:off x="15500981" y="5484884"/>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cxnSp>
        <p:nvCxnSpPr>
          <p:cNvPr id="85" name="Conector recto de flecha 84">
            <a:extLst>
              <a:ext uri="{FF2B5EF4-FFF2-40B4-BE49-F238E27FC236}">
                <a16:creationId xmlns:a16="http://schemas.microsoft.com/office/drawing/2014/main" id="{3B1655A6-AFA3-F4F1-9D1F-77EB997D6257}"/>
              </a:ext>
            </a:extLst>
          </p:cNvPr>
          <p:cNvCxnSpPr>
            <a:cxnSpLocks/>
          </p:cNvCxnSpPr>
          <p:nvPr/>
        </p:nvCxnSpPr>
        <p:spPr>
          <a:xfrm>
            <a:off x="15412499" y="6915852"/>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86" name="CuadroTexto 85">
            <a:extLst>
              <a:ext uri="{FF2B5EF4-FFF2-40B4-BE49-F238E27FC236}">
                <a16:creationId xmlns:a16="http://schemas.microsoft.com/office/drawing/2014/main" id="{E1E7723E-4411-46E2-E0D3-BD852A3BBCB4}"/>
              </a:ext>
            </a:extLst>
          </p:cNvPr>
          <p:cNvSpPr txBox="1"/>
          <p:nvPr/>
        </p:nvSpPr>
        <p:spPr>
          <a:xfrm>
            <a:off x="6222143" y="10297421"/>
            <a:ext cx="343364" cy="369332"/>
          </a:xfrm>
          <a:prstGeom prst="rect">
            <a:avLst/>
          </a:prstGeom>
          <a:noFill/>
        </p:spPr>
        <p:txBody>
          <a:bodyPr wrap="none" rtlCol="0">
            <a:spAutoFit/>
          </a:bodyPr>
          <a:lstStyle/>
          <a:p>
            <a:r>
              <a:rPr lang="es-MX">
                <a:solidFill>
                  <a:prstClr val="black"/>
                </a:solidFill>
                <a:latin typeface="Calibri" panose="020F0502020204030204"/>
              </a:rPr>
              <a:t>Si</a:t>
            </a:r>
          </a:p>
        </p:txBody>
      </p:sp>
      <p:sp>
        <p:nvSpPr>
          <p:cNvPr id="87" name="Rectángulo 86">
            <a:extLst>
              <a:ext uri="{FF2B5EF4-FFF2-40B4-BE49-F238E27FC236}">
                <a16:creationId xmlns:a16="http://schemas.microsoft.com/office/drawing/2014/main" id="{294213E8-1D38-4BB7-BC95-6664DDFC5927}"/>
              </a:ext>
            </a:extLst>
          </p:cNvPr>
          <p:cNvSpPr/>
          <p:nvPr/>
        </p:nvSpPr>
        <p:spPr>
          <a:xfrm>
            <a:off x="14129186" y="762247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Factura unidad a nombre de la aseguradora</a:t>
            </a:r>
          </a:p>
        </p:txBody>
      </p:sp>
      <p:cxnSp>
        <p:nvCxnSpPr>
          <p:cNvPr id="88" name="Conector recto de flecha 87">
            <a:extLst>
              <a:ext uri="{FF2B5EF4-FFF2-40B4-BE49-F238E27FC236}">
                <a16:creationId xmlns:a16="http://schemas.microsoft.com/office/drawing/2014/main" id="{B3AAA593-1BA9-2F6A-A15C-0660744EB6CC}"/>
              </a:ext>
            </a:extLst>
          </p:cNvPr>
          <p:cNvCxnSpPr>
            <a:cxnSpLocks/>
          </p:cNvCxnSpPr>
          <p:nvPr/>
        </p:nvCxnSpPr>
        <p:spPr>
          <a:xfrm>
            <a:off x="15384601" y="8372664"/>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89" name="Rectángulo 88">
            <a:extLst>
              <a:ext uri="{FF2B5EF4-FFF2-40B4-BE49-F238E27FC236}">
                <a16:creationId xmlns:a16="http://schemas.microsoft.com/office/drawing/2014/main" id="{966F7E54-8103-656A-0D27-5FF8DEBB88B4}"/>
              </a:ext>
            </a:extLst>
          </p:cNvPr>
          <p:cNvSpPr/>
          <p:nvPr/>
        </p:nvSpPr>
        <p:spPr>
          <a:xfrm>
            <a:off x="14119532" y="9115987"/>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de documentos del auto  a la Aseguradora</a:t>
            </a:r>
          </a:p>
        </p:txBody>
      </p:sp>
      <p:sp>
        <p:nvSpPr>
          <p:cNvPr id="90" name="Rectángulo 89">
            <a:extLst>
              <a:ext uri="{FF2B5EF4-FFF2-40B4-BE49-F238E27FC236}">
                <a16:creationId xmlns:a16="http://schemas.microsoft.com/office/drawing/2014/main" id="{8488D675-A2F8-1FA5-6CF4-5D678BE528DF}"/>
              </a:ext>
            </a:extLst>
          </p:cNvPr>
          <p:cNvSpPr/>
          <p:nvPr/>
        </p:nvSpPr>
        <p:spPr>
          <a:xfrm>
            <a:off x="14129186" y="1055370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Aseguradora procede a realizar el pago</a:t>
            </a:r>
          </a:p>
        </p:txBody>
      </p:sp>
      <p:sp>
        <p:nvSpPr>
          <p:cNvPr id="91" name="Rectángulo 90">
            <a:extLst>
              <a:ext uri="{FF2B5EF4-FFF2-40B4-BE49-F238E27FC236}">
                <a16:creationId xmlns:a16="http://schemas.microsoft.com/office/drawing/2014/main" id="{80DC7A7C-03E6-2DB8-C001-FDE3E3A0D941}"/>
              </a:ext>
            </a:extLst>
          </p:cNvPr>
          <p:cNvSpPr/>
          <p:nvPr/>
        </p:nvSpPr>
        <p:spPr>
          <a:xfrm>
            <a:off x="14185335" y="1210458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Cierre Contrato</a:t>
            </a:r>
          </a:p>
        </p:txBody>
      </p:sp>
      <p:cxnSp>
        <p:nvCxnSpPr>
          <p:cNvPr id="92" name="Conector recto de flecha 91">
            <a:extLst>
              <a:ext uri="{FF2B5EF4-FFF2-40B4-BE49-F238E27FC236}">
                <a16:creationId xmlns:a16="http://schemas.microsoft.com/office/drawing/2014/main" id="{E8F6F9B6-DE89-8362-BC43-60D07B597B37}"/>
              </a:ext>
            </a:extLst>
          </p:cNvPr>
          <p:cNvCxnSpPr>
            <a:cxnSpLocks/>
          </p:cNvCxnSpPr>
          <p:nvPr/>
        </p:nvCxnSpPr>
        <p:spPr>
          <a:xfrm>
            <a:off x="15384601" y="9879559"/>
            <a:ext cx="0" cy="720000"/>
          </a:xfrm>
          <a:prstGeom prst="straightConnector1">
            <a:avLst/>
          </a:prstGeom>
          <a:noFill/>
          <a:ln w="38100" cap="flat" cmpd="sng" algn="ctr">
            <a:solidFill>
              <a:sysClr val="windowText" lastClr="000000"/>
            </a:solidFill>
            <a:prstDash val="solid"/>
            <a:miter lim="800000"/>
            <a:tailEnd type="triangle"/>
          </a:ln>
          <a:effectLst/>
        </p:spPr>
      </p:cxnSp>
      <p:cxnSp>
        <p:nvCxnSpPr>
          <p:cNvPr id="93" name="Conector recto de flecha 92">
            <a:extLst>
              <a:ext uri="{FF2B5EF4-FFF2-40B4-BE49-F238E27FC236}">
                <a16:creationId xmlns:a16="http://schemas.microsoft.com/office/drawing/2014/main" id="{ACBA8BED-97E0-5267-2E79-172AE67065E8}"/>
              </a:ext>
            </a:extLst>
          </p:cNvPr>
          <p:cNvCxnSpPr>
            <a:cxnSpLocks/>
          </p:cNvCxnSpPr>
          <p:nvPr/>
        </p:nvCxnSpPr>
        <p:spPr>
          <a:xfrm>
            <a:off x="15409505" y="11361265"/>
            <a:ext cx="0" cy="720000"/>
          </a:xfrm>
          <a:prstGeom prst="straightConnector1">
            <a:avLst/>
          </a:prstGeom>
          <a:noFill/>
          <a:ln w="38100" cap="flat" cmpd="sng" algn="ctr">
            <a:solidFill>
              <a:sysClr val="windowText" lastClr="000000"/>
            </a:solidFill>
            <a:prstDash val="solid"/>
            <a:miter lim="800000"/>
            <a:tailEnd type="triangle"/>
          </a:ln>
          <a:effectLst/>
        </p:spPr>
      </p:cxnSp>
      <p:cxnSp>
        <p:nvCxnSpPr>
          <p:cNvPr id="94" name="Conector: angular 93">
            <a:extLst>
              <a:ext uri="{FF2B5EF4-FFF2-40B4-BE49-F238E27FC236}">
                <a16:creationId xmlns:a16="http://schemas.microsoft.com/office/drawing/2014/main" id="{7198B0B1-E2B0-FBAC-0E8B-C929BAF1B6F3}"/>
              </a:ext>
            </a:extLst>
          </p:cNvPr>
          <p:cNvCxnSpPr>
            <a:cxnSpLocks/>
            <a:stCxn id="47" idx="3"/>
          </p:cNvCxnSpPr>
          <p:nvPr/>
        </p:nvCxnSpPr>
        <p:spPr>
          <a:xfrm flipV="1">
            <a:off x="8329034" y="6615077"/>
            <a:ext cx="5790497" cy="5097222"/>
          </a:xfrm>
          <a:prstGeom prst="bentConnector3">
            <a:avLst>
              <a:gd name="adj1" fmla="val 50000"/>
            </a:avLst>
          </a:prstGeom>
          <a:noFill/>
          <a:ln w="38100" cap="flat" cmpd="sng" algn="ctr">
            <a:solidFill>
              <a:srgbClr val="5B9BD5">
                <a:lumMod val="75000"/>
              </a:srgbClr>
            </a:solidFill>
            <a:prstDash val="solid"/>
            <a:miter lim="800000"/>
            <a:tailEnd type="triangle"/>
          </a:ln>
          <a:effectLst/>
        </p:spPr>
      </p:cxnSp>
      <p:sp>
        <p:nvSpPr>
          <p:cNvPr id="95" name="CuadroTexto 94">
            <a:extLst>
              <a:ext uri="{FF2B5EF4-FFF2-40B4-BE49-F238E27FC236}">
                <a16:creationId xmlns:a16="http://schemas.microsoft.com/office/drawing/2014/main" id="{A79DC846-59EE-2352-58E4-9A150A059DE3}"/>
              </a:ext>
            </a:extLst>
          </p:cNvPr>
          <p:cNvSpPr txBox="1"/>
          <p:nvPr/>
        </p:nvSpPr>
        <p:spPr>
          <a:xfrm>
            <a:off x="8069599" y="11333693"/>
            <a:ext cx="455574" cy="369332"/>
          </a:xfrm>
          <a:prstGeom prst="rect">
            <a:avLst/>
          </a:prstGeom>
          <a:noFill/>
        </p:spPr>
        <p:txBody>
          <a:bodyPr wrap="none" rtlCol="0">
            <a:spAutoFit/>
          </a:bodyPr>
          <a:lstStyle/>
          <a:p>
            <a:r>
              <a:rPr lang="es-MX">
                <a:solidFill>
                  <a:prstClr val="black"/>
                </a:solidFill>
                <a:latin typeface="Calibri" panose="020F0502020204030204"/>
              </a:rPr>
              <a:t>No</a:t>
            </a:r>
          </a:p>
        </p:txBody>
      </p:sp>
    </p:spTree>
    <p:extLst>
      <p:ext uri="{BB962C8B-B14F-4D97-AF65-F5344CB8AC3E}">
        <p14:creationId xmlns:p14="http://schemas.microsoft.com/office/powerpoint/2010/main" val="192971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 </a:t>
            </a:r>
            <a:r>
              <a:rPr lang="es-MX" sz="2800" dirty="0">
                <a:latin typeface="Arial Narrow" panose="020B0606020202030204" pitchFamily="34" charset="0"/>
              </a:rPr>
              <a:t>Robo Total: Revisión en Aseguradora</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7</a:t>
            </a:r>
          </a:p>
        </p:txBody>
      </p:sp>
      <p:sp>
        <p:nvSpPr>
          <p:cNvPr id="1047" name="Rectángulo 1046">
            <a:extLst>
              <a:ext uri="{FF2B5EF4-FFF2-40B4-BE49-F238E27FC236}">
                <a16:creationId xmlns:a16="http://schemas.microsoft.com/office/drawing/2014/main" id="{306BC1DD-BA8E-371E-68B8-E7F9790FF8A5}"/>
              </a:ext>
            </a:extLst>
          </p:cNvPr>
          <p:cNvSpPr/>
          <p:nvPr/>
        </p:nvSpPr>
        <p:spPr>
          <a:xfrm>
            <a:off x="1453693" y="3392871"/>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robo </a:t>
            </a:r>
          </a:p>
        </p:txBody>
      </p:sp>
      <p:sp>
        <p:nvSpPr>
          <p:cNvPr id="1048" name="Rectángulo 1047">
            <a:extLst>
              <a:ext uri="{FF2B5EF4-FFF2-40B4-BE49-F238E27FC236}">
                <a16:creationId xmlns:a16="http://schemas.microsoft.com/office/drawing/2014/main" id="{FE8BA340-EB63-EACB-BAB5-2D30E33BBF2A}"/>
              </a:ext>
            </a:extLst>
          </p:cNvPr>
          <p:cNvSpPr/>
          <p:nvPr/>
        </p:nvSpPr>
        <p:spPr>
          <a:xfrm>
            <a:off x="4829290" y="334922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de seguro levanta alta de siniestro</a:t>
            </a:r>
          </a:p>
        </p:txBody>
      </p:sp>
      <p:sp>
        <p:nvSpPr>
          <p:cNvPr id="1049" name="Rectángulo 1048">
            <a:extLst>
              <a:ext uri="{FF2B5EF4-FFF2-40B4-BE49-F238E27FC236}">
                <a16:creationId xmlns:a16="http://schemas.microsoft.com/office/drawing/2014/main" id="{45C58F58-A7F8-9E8E-FBF3-31B2A89EF77D}"/>
              </a:ext>
            </a:extLst>
          </p:cNvPr>
          <p:cNvSpPr/>
          <p:nvPr/>
        </p:nvSpPr>
        <p:spPr>
          <a:xfrm>
            <a:off x="12902064" y="5528527"/>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Hacer denuncia del robo y acreditar unidad</a:t>
            </a:r>
          </a:p>
        </p:txBody>
      </p:sp>
      <p:sp>
        <p:nvSpPr>
          <p:cNvPr id="1050" name="CuadroTexto 1049">
            <a:extLst>
              <a:ext uri="{FF2B5EF4-FFF2-40B4-BE49-F238E27FC236}">
                <a16:creationId xmlns:a16="http://schemas.microsoft.com/office/drawing/2014/main" id="{DC25E7AE-877A-5AA0-A3F7-78C658D79026}"/>
              </a:ext>
            </a:extLst>
          </p:cNvPr>
          <p:cNvSpPr txBox="1"/>
          <p:nvPr/>
        </p:nvSpPr>
        <p:spPr>
          <a:xfrm>
            <a:off x="10068156" y="6616387"/>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51" name="Conector recto de flecha 1050">
            <a:extLst>
              <a:ext uri="{FF2B5EF4-FFF2-40B4-BE49-F238E27FC236}">
                <a16:creationId xmlns:a16="http://schemas.microsoft.com/office/drawing/2014/main" id="{FFCB529B-92F1-0C34-A468-F696BC440E94}"/>
              </a:ext>
            </a:extLst>
          </p:cNvPr>
          <p:cNvCxnSpPr>
            <a:cxnSpLocks/>
          </p:cNvCxnSpPr>
          <p:nvPr/>
        </p:nvCxnSpPr>
        <p:spPr>
          <a:xfrm>
            <a:off x="6769126" y="8542747"/>
            <a:ext cx="0" cy="1260000"/>
          </a:xfrm>
          <a:prstGeom prst="straightConnector1">
            <a:avLst/>
          </a:prstGeom>
          <a:noFill/>
          <a:ln w="38100" cap="flat" cmpd="sng" algn="ctr">
            <a:solidFill>
              <a:sysClr val="windowText" lastClr="000000"/>
            </a:solidFill>
            <a:prstDash val="solid"/>
            <a:miter lim="800000"/>
            <a:tailEnd type="triangle"/>
          </a:ln>
          <a:effectLst/>
        </p:spPr>
      </p:cxnSp>
      <p:sp>
        <p:nvSpPr>
          <p:cNvPr id="1052" name="Diagrama de flujo: decisión 1051">
            <a:extLst>
              <a:ext uri="{FF2B5EF4-FFF2-40B4-BE49-F238E27FC236}">
                <a16:creationId xmlns:a16="http://schemas.microsoft.com/office/drawing/2014/main" id="{9CB53F1B-BF77-BB66-5E00-DF21CB0DDE21}"/>
              </a:ext>
            </a:extLst>
          </p:cNvPr>
          <p:cNvSpPr/>
          <p:nvPr/>
        </p:nvSpPr>
        <p:spPr>
          <a:xfrm>
            <a:off x="7977550" y="5327596"/>
            <a:ext cx="3622941"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Reporte robo ante Ministerio Publico</a:t>
            </a:r>
          </a:p>
        </p:txBody>
      </p:sp>
      <p:sp>
        <p:nvSpPr>
          <p:cNvPr id="1053" name="CuadroTexto 1052">
            <a:extLst>
              <a:ext uri="{FF2B5EF4-FFF2-40B4-BE49-F238E27FC236}">
                <a16:creationId xmlns:a16="http://schemas.microsoft.com/office/drawing/2014/main" id="{CC8697E0-19B7-5C7B-4F2D-2CC2A46012CB}"/>
              </a:ext>
            </a:extLst>
          </p:cNvPr>
          <p:cNvSpPr txBox="1"/>
          <p:nvPr/>
        </p:nvSpPr>
        <p:spPr>
          <a:xfrm>
            <a:off x="6936196" y="8564902"/>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54" name="Conector: angular 1053">
            <a:extLst>
              <a:ext uri="{FF2B5EF4-FFF2-40B4-BE49-F238E27FC236}">
                <a16:creationId xmlns:a16="http://schemas.microsoft.com/office/drawing/2014/main" id="{A3C5FCB7-AA96-0AE7-844B-C272161845F0}"/>
              </a:ext>
            </a:extLst>
          </p:cNvPr>
          <p:cNvCxnSpPr>
            <a:cxnSpLocks/>
          </p:cNvCxnSpPr>
          <p:nvPr/>
        </p:nvCxnSpPr>
        <p:spPr>
          <a:xfrm rot="16200000" flipV="1">
            <a:off x="11843406" y="3291388"/>
            <a:ext cx="200931" cy="4371521"/>
          </a:xfrm>
          <a:prstGeom prst="bentConnector3">
            <a:avLst>
              <a:gd name="adj1" fmla="val 346502"/>
            </a:avLst>
          </a:prstGeom>
          <a:noFill/>
          <a:ln w="38100" cap="flat" cmpd="sng" algn="ctr">
            <a:solidFill>
              <a:sysClr val="windowText" lastClr="000000">
                <a:lumMod val="95000"/>
                <a:lumOff val="5000"/>
              </a:sysClr>
            </a:solidFill>
            <a:prstDash val="solid"/>
            <a:miter lim="800000"/>
            <a:tailEnd type="triangle"/>
          </a:ln>
          <a:effectLst/>
        </p:spPr>
      </p:cxnSp>
      <p:cxnSp>
        <p:nvCxnSpPr>
          <p:cNvPr id="1055" name="Conector recto de flecha 1054">
            <a:extLst>
              <a:ext uri="{FF2B5EF4-FFF2-40B4-BE49-F238E27FC236}">
                <a16:creationId xmlns:a16="http://schemas.microsoft.com/office/drawing/2014/main" id="{D37F0BD3-9556-32C9-94CF-6FF3B9E8A4C3}"/>
              </a:ext>
            </a:extLst>
          </p:cNvPr>
          <p:cNvCxnSpPr>
            <a:cxnSpLocks/>
          </p:cNvCxnSpPr>
          <p:nvPr/>
        </p:nvCxnSpPr>
        <p:spPr>
          <a:xfrm rot="5400000" flipH="1">
            <a:off x="4317605" y="7445333"/>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1056" name="CuadroTexto 1055">
            <a:extLst>
              <a:ext uri="{FF2B5EF4-FFF2-40B4-BE49-F238E27FC236}">
                <a16:creationId xmlns:a16="http://schemas.microsoft.com/office/drawing/2014/main" id="{7BFA8293-A4AF-D178-D1A0-180311592331}"/>
              </a:ext>
            </a:extLst>
          </p:cNvPr>
          <p:cNvSpPr txBox="1"/>
          <p:nvPr/>
        </p:nvSpPr>
        <p:spPr>
          <a:xfrm>
            <a:off x="4273641" y="7493209"/>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057" name="Conector recto de flecha 1056">
            <a:extLst>
              <a:ext uri="{FF2B5EF4-FFF2-40B4-BE49-F238E27FC236}">
                <a16:creationId xmlns:a16="http://schemas.microsoft.com/office/drawing/2014/main" id="{9403D698-8812-681D-FDAE-46C6855A4187}"/>
              </a:ext>
            </a:extLst>
          </p:cNvPr>
          <p:cNvCxnSpPr>
            <a:cxnSpLocks/>
          </p:cNvCxnSpPr>
          <p:nvPr/>
        </p:nvCxnSpPr>
        <p:spPr>
          <a:xfrm rot="5400000" flipH="1">
            <a:off x="9217206" y="7474884"/>
            <a:ext cx="0" cy="792000"/>
          </a:xfrm>
          <a:prstGeom prst="straightConnector1">
            <a:avLst/>
          </a:prstGeom>
          <a:noFill/>
          <a:ln w="38100" cap="flat" cmpd="sng" algn="ctr">
            <a:solidFill>
              <a:sysClr val="windowText" lastClr="000000"/>
            </a:solidFill>
            <a:prstDash val="solid"/>
            <a:miter lim="800000"/>
            <a:tailEnd type="triangle"/>
          </a:ln>
          <a:effectLst/>
        </p:spPr>
      </p:cxnSp>
      <p:sp>
        <p:nvSpPr>
          <p:cNvPr id="1058" name="Rectángulo 1057">
            <a:extLst>
              <a:ext uri="{FF2B5EF4-FFF2-40B4-BE49-F238E27FC236}">
                <a16:creationId xmlns:a16="http://schemas.microsoft.com/office/drawing/2014/main" id="{AF0C4F7B-905E-946C-E87E-E4F08CC9CE51}"/>
              </a:ext>
            </a:extLst>
          </p:cNvPr>
          <p:cNvSpPr/>
          <p:nvPr/>
        </p:nvSpPr>
        <p:spPr>
          <a:xfrm>
            <a:off x="9613206" y="756247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expediente del auto</a:t>
            </a:r>
          </a:p>
        </p:txBody>
      </p:sp>
      <p:sp>
        <p:nvSpPr>
          <p:cNvPr id="1059" name="CuadroTexto 1058">
            <a:extLst>
              <a:ext uri="{FF2B5EF4-FFF2-40B4-BE49-F238E27FC236}">
                <a16:creationId xmlns:a16="http://schemas.microsoft.com/office/drawing/2014/main" id="{0A37CA98-57B7-DDF8-DFCA-94917619B3D8}"/>
              </a:ext>
            </a:extLst>
          </p:cNvPr>
          <p:cNvSpPr txBox="1"/>
          <p:nvPr/>
        </p:nvSpPr>
        <p:spPr>
          <a:xfrm>
            <a:off x="11625670" y="5544414"/>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60" name="Rectángulo 1059">
            <a:extLst>
              <a:ext uri="{FF2B5EF4-FFF2-40B4-BE49-F238E27FC236}">
                <a16:creationId xmlns:a16="http://schemas.microsoft.com/office/drawing/2014/main" id="{2CEFE4A5-99A0-E43E-8C35-BE21D0928AC5}"/>
              </a:ext>
            </a:extLst>
          </p:cNvPr>
          <p:cNvSpPr/>
          <p:nvPr/>
        </p:nvSpPr>
        <p:spPr>
          <a:xfrm>
            <a:off x="1369987" y="10085081"/>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Acreditación del Auto y ratificar la denuncia del cliente</a:t>
            </a:r>
          </a:p>
        </p:txBody>
      </p:sp>
      <p:cxnSp>
        <p:nvCxnSpPr>
          <p:cNvPr id="1061" name="Conector recto de flecha 1060">
            <a:extLst>
              <a:ext uri="{FF2B5EF4-FFF2-40B4-BE49-F238E27FC236}">
                <a16:creationId xmlns:a16="http://schemas.microsoft.com/office/drawing/2014/main" id="{7A61675E-A4AC-7000-8D7D-E617A1BA3A30}"/>
              </a:ext>
            </a:extLst>
          </p:cNvPr>
          <p:cNvCxnSpPr>
            <a:cxnSpLocks/>
          </p:cNvCxnSpPr>
          <p:nvPr/>
        </p:nvCxnSpPr>
        <p:spPr>
          <a:xfrm>
            <a:off x="12478990" y="14251245"/>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62" name="Rectángulo 1061">
            <a:extLst>
              <a:ext uri="{FF2B5EF4-FFF2-40B4-BE49-F238E27FC236}">
                <a16:creationId xmlns:a16="http://schemas.microsoft.com/office/drawing/2014/main" id="{AA1CE14F-2A0E-7D40-048B-4B5FC46DE656}"/>
              </a:ext>
            </a:extLst>
          </p:cNvPr>
          <p:cNvSpPr/>
          <p:nvPr/>
        </p:nvSpPr>
        <p:spPr>
          <a:xfrm>
            <a:off x="11110258" y="1520868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Tramite de liberación de la unidad</a:t>
            </a:r>
          </a:p>
        </p:txBody>
      </p:sp>
      <p:cxnSp>
        <p:nvCxnSpPr>
          <p:cNvPr id="1063" name="Conector: angular 1062">
            <a:extLst>
              <a:ext uri="{FF2B5EF4-FFF2-40B4-BE49-F238E27FC236}">
                <a16:creationId xmlns:a16="http://schemas.microsoft.com/office/drawing/2014/main" id="{5E8D5FEA-16BC-D5BC-3969-EC40B4F6324B}"/>
              </a:ext>
            </a:extLst>
          </p:cNvPr>
          <p:cNvCxnSpPr>
            <a:cxnSpLocks/>
            <a:stCxn id="1075" idx="1"/>
            <a:endCxn id="1073" idx="0"/>
          </p:cNvCxnSpPr>
          <p:nvPr/>
        </p:nvCxnSpPr>
        <p:spPr>
          <a:xfrm rot="10800000" flipH="1">
            <a:off x="1394631" y="7199021"/>
            <a:ext cx="5374495" cy="2183210"/>
          </a:xfrm>
          <a:prstGeom prst="bentConnector4">
            <a:avLst>
              <a:gd name="adj1" fmla="val -9074"/>
              <a:gd name="adj2" fmla="val 122338"/>
            </a:avLst>
          </a:prstGeom>
          <a:noFill/>
          <a:ln w="38100" cap="flat" cmpd="sng" algn="ctr">
            <a:solidFill>
              <a:sysClr val="windowText" lastClr="000000">
                <a:lumMod val="95000"/>
                <a:lumOff val="5000"/>
              </a:sysClr>
            </a:solidFill>
            <a:prstDash val="solid"/>
            <a:miter lim="800000"/>
            <a:tailEnd type="triangle"/>
          </a:ln>
          <a:effectLst/>
        </p:spPr>
      </p:cxnSp>
      <p:sp>
        <p:nvSpPr>
          <p:cNvPr id="1064" name="Rectángulo 1063">
            <a:extLst>
              <a:ext uri="{FF2B5EF4-FFF2-40B4-BE49-F238E27FC236}">
                <a16:creationId xmlns:a16="http://schemas.microsoft.com/office/drawing/2014/main" id="{BFE60450-8960-F265-32AF-0D14661BB7BE}"/>
              </a:ext>
            </a:extLst>
          </p:cNvPr>
          <p:cNvSpPr/>
          <p:nvPr/>
        </p:nvSpPr>
        <p:spPr>
          <a:xfrm>
            <a:off x="15649056" y="13176153"/>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Proceso  de Cierre por Siniestro</a:t>
            </a:r>
          </a:p>
        </p:txBody>
      </p:sp>
      <p:cxnSp>
        <p:nvCxnSpPr>
          <p:cNvPr id="1071" name="Conector recto de flecha 1070">
            <a:extLst>
              <a:ext uri="{FF2B5EF4-FFF2-40B4-BE49-F238E27FC236}">
                <a16:creationId xmlns:a16="http://schemas.microsoft.com/office/drawing/2014/main" id="{5F2E4BA9-4130-01E0-C95B-8961EAEB2184}"/>
              </a:ext>
            </a:extLst>
          </p:cNvPr>
          <p:cNvCxnSpPr>
            <a:cxnSpLocks/>
          </p:cNvCxnSpPr>
          <p:nvPr/>
        </p:nvCxnSpPr>
        <p:spPr>
          <a:xfrm rot="16200000">
            <a:off x="12210885" y="5244313"/>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72" name="CuadroTexto 1071">
            <a:extLst>
              <a:ext uri="{FF2B5EF4-FFF2-40B4-BE49-F238E27FC236}">
                <a16:creationId xmlns:a16="http://schemas.microsoft.com/office/drawing/2014/main" id="{1FE8B04A-77BB-C629-E94A-A9867BF8E302}"/>
              </a:ext>
            </a:extLst>
          </p:cNvPr>
          <p:cNvSpPr txBox="1"/>
          <p:nvPr/>
        </p:nvSpPr>
        <p:spPr>
          <a:xfrm>
            <a:off x="12465951" y="7205594"/>
            <a:ext cx="3407460" cy="1754326"/>
          </a:xfrm>
          <a:prstGeom prst="rect">
            <a:avLst/>
          </a:prstGeom>
          <a:solidFill>
            <a:srgbClr val="FFC000"/>
          </a:solidFill>
          <a:effectLst>
            <a:outerShdw blurRad="50800" dist="38100" dir="2700000" algn="tl" rotWithShape="0">
              <a:prstClr val="black">
                <a:alpha val="40000"/>
              </a:prstClr>
            </a:outerShdw>
          </a:effectLst>
        </p:spPr>
        <p:txBody>
          <a:bodyPr wrap="square" rtlCol="0">
            <a:spAutoFit/>
          </a:bodyPr>
          <a:lstStyle/>
          <a:p>
            <a:pPr algn="ctr"/>
            <a:r>
              <a:rPr lang="es-MX" b="1">
                <a:solidFill>
                  <a:prstClr val="black"/>
                </a:solidFill>
                <a:latin typeface="Calibri" panose="020F0502020204030204"/>
              </a:rPr>
              <a:t>Expediente </a:t>
            </a:r>
          </a:p>
          <a:p>
            <a:pPr marL="285750" indent="-285750">
              <a:buFont typeface="Wingdings" panose="05000000000000000000" pitchFamily="2" charset="2"/>
              <a:buChar char="q"/>
            </a:pPr>
            <a:r>
              <a:rPr lang="es-MX">
                <a:solidFill>
                  <a:prstClr val="black"/>
                </a:solidFill>
                <a:latin typeface="Calibri" panose="020F0502020204030204"/>
              </a:rPr>
              <a:t>Facturas</a:t>
            </a:r>
          </a:p>
          <a:p>
            <a:pPr marL="285750" indent="-285750">
              <a:buFont typeface="Wingdings" panose="05000000000000000000" pitchFamily="2" charset="2"/>
              <a:buChar char="q"/>
            </a:pPr>
            <a:r>
              <a:rPr lang="es-MX">
                <a:solidFill>
                  <a:prstClr val="black"/>
                </a:solidFill>
                <a:latin typeface="Calibri" panose="020F0502020204030204"/>
              </a:rPr>
              <a:t>Comprobantes Originales</a:t>
            </a:r>
          </a:p>
          <a:p>
            <a:pPr marL="285750" indent="-285750">
              <a:buFont typeface="Wingdings" panose="05000000000000000000" pitchFamily="2" charset="2"/>
              <a:buChar char="q"/>
            </a:pPr>
            <a:r>
              <a:rPr lang="es-MX">
                <a:solidFill>
                  <a:prstClr val="black"/>
                </a:solidFill>
                <a:latin typeface="Calibri" panose="020F0502020204030204"/>
              </a:rPr>
              <a:t>Certificado de Pagos de Últimos Refrendos</a:t>
            </a:r>
          </a:p>
          <a:p>
            <a:pPr marL="285750" indent="-285750">
              <a:buFont typeface="Wingdings" panose="05000000000000000000" pitchFamily="2" charset="2"/>
              <a:buChar char="q"/>
            </a:pPr>
            <a:r>
              <a:rPr lang="es-MX">
                <a:solidFill>
                  <a:prstClr val="black"/>
                </a:solidFill>
                <a:latin typeface="Calibri" panose="020F0502020204030204"/>
              </a:rPr>
              <a:t>Baja de Placas de Otros Estados</a:t>
            </a:r>
          </a:p>
        </p:txBody>
      </p:sp>
      <p:sp>
        <p:nvSpPr>
          <p:cNvPr id="1073" name="Diagrama de flujo: decisión 1072">
            <a:extLst>
              <a:ext uri="{FF2B5EF4-FFF2-40B4-BE49-F238E27FC236}">
                <a16:creationId xmlns:a16="http://schemas.microsoft.com/office/drawing/2014/main" id="{9942B299-9A81-0DC5-7B93-248DE8CA7F5C}"/>
              </a:ext>
            </a:extLst>
          </p:cNvPr>
          <p:cNvSpPr/>
          <p:nvPr/>
        </p:nvSpPr>
        <p:spPr>
          <a:xfrm>
            <a:off x="4731605" y="7199021"/>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¿Se cuentan con los documentos para la aseguradora?</a:t>
            </a:r>
          </a:p>
        </p:txBody>
      </p:sp>
      <p:sp>
        <p:nvSpPr>
          <p:cNvPr id="1074" name="Rectángulo 1073">
            <a:extLst>
              <a:ext uri="{FF2B5EF4-FFF2-40B4-BE49-F238E27FC236}">
                <a16:creationId xmlns:a16="http://schemas.microsoft.com/office/drawing/2014/main" id="{147FF52D-05EB-4B60-C436-0AB18A263E58}"/>
              </a:ext>
            </a:extLst>
          </p:cNvPr>
          <p:cNvSpPr/>
          <p:nvPr/>
        </p:nvSpPr>
        <p:spPr>
          <a:xfrm>
            <a:off x="1377117" y="7562472"/>
            <a:ext cx="2510917" cy="773288"/>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Solicitud de documento faltante </a:t>
            </a:r>
          </a:p>
        </p:txBody>
      </p:sp>
      <p:sp>
        <p:nvSpPr>
          <p:cNvPr id="1075" name="Rectángulo 1074">
            <a:extLst>
              <a:ext uri="{FF2B5EF4-FFF2-40B4-BE49-F238E27FC236}">
                <a16:creationId xmlns:a16="http://schemas.microsoft.com/office/drawing/2014/main" id="{9EC0FCFD-612C-8382-315A-A544979A3799}"/>
              </a:ext>
            </a:extLst>
          </p:cNvPr>
          <p:cNvSpPr/>
          <p:nvPr/>
        </p:nvSpPr>
        <p:spPr>
          <a:xfrm>
            <a:off x="1394632" y="9020704"/>
            <a:ext cx="2493402" cy="723053"/>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Tramites de gestoría/ conseguir documentos</a:t>
            </a:r>
          </a:p>
        </p:txBody>
      </p:sp>
      <p:cxnSp>
        <p:nvCxnSpPr>
          <p:cNvPr id="1076" name="Conector recto de flecha 1075">
            <a:extLst>
              <a:ext uri="{FF2B5EF4-FFF2-40B4-BE49-F238E27FC236}">
                <a16:creationId xmlns:a16="http://schemas.microsoft.com/office/drawing/2014/main" id="{FEFD4C25-0D75-0B95-4965-DFAE3675C0FC}"/>
              </a:ext>
            </a:extLst>
          </p:cNvPr>
          <p:cNvCxnSpPr>
            <a:cxnSpLocks/>
          </p:cNvCxnSpPr>
          <p:nvPr/>
        </p:nvCxnSpPr>
        <p:spPr>
          <a:xfrm>
            <a:off x="2618769" y="8335760"/>
            <a:ext cx="0" cy="720000"/>
          </a:xfrm>
          <a:prstGeom prst="straightConnector1">
            <a:avLst/>
          </a:prstGeom>
          <a:noFill/>
          <a:ln w="38100" cap="flat" cmpd="sng" algn="ctr">
            <a:solidFill>
              <a:sysClr val="windowText" lastClr="000000"/>
            </a:solidFill>
            <a:prstDash val="solid"/>
            <a:miter lim="800000"/>
            <a:tailEnd type="triangle"/>
          </a:ln>
          <a:effectLst/>
        </p:spPr>
      </p:cxnSp>
      <p:sp>
        <p:nvSpPr>
          <p:cNvPr id="1078" name="Diagrama de flujo: decisión 1077">
            <a:extLst>
              <a:ext uri="{FF2B5EF4-FFF2-40B4-BE49-F238E27FC236}">
                <a16:creationId xmlns:a16="http://schemas.microsoft.com/office/drawing/2014/main" id="{B5776C73-50F8-67C2-C779-94B684FCE8E5}"/>
              </a:ext>
            </a:extLst>
          </p:cNvPr>
          <p:cNvSpPr/>
          <p:nvPr/>
        </p:nvSpPr>
        <p:spPr>
          <a:xfrm>
            <a:off x="4748267" y="9788329"/>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Unidad a nombre de cliente</a:t>
            </a:r>
          </a:p>
        </p:txBody>
      </p:sp>
      <p:cxnSp>
        <p:nvCxnSpPr>
          <p:cNvPr id="1079" name="Conector recto de flecha 1078">
            <a:extLst>
              <a:ext uri="{FF2B5EF4-FFF2-40B4-BE49-F238E27FC236}">
                <a16:creationId xmlns:a16="http://schemas.microsoft.com/office/drawing/2014/main" id="{309FFEB8-8774-B2A5-B545-E45B0B494187}"/>
              </a:ext>
            </a:extLst>
          </p:cNvPr>
          <p:cNvCxnSpPr>
            <a:cxnSpLocks/>
          </p:cNvCxnSpPr>
          <p:nvPr/>
        </p:nvCxnSpPr>
        <p:spPr>
          <a:xfrm rot="5400000" flipH="1">
            <a:off x="4317605" y="10054296"/>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1080" name="CuadroTexto 1079">
            <a:extLst>
              <a:ext uri="{FF2B5EF4-FFF2-40B4-BE49-F238E27FC236}">
                <a16:creationId xmlns:a16="http://schemas.microsoft.com/office/drawing/2014/main" id="{A6AA508E-2ACF-9569-761C-E9F37A496988}"/>
              </a:ext>
            </a:extLst>
          </p:cNvPr>
          <p:cNvSpPr txBox="1"/>
          <p:nvPr/>
        </p:nvSpPr>
        <p:spPr>
          <a:xfrm>
            <a:off x="4491909" y="10085081"/>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081" name="CuadroTexto 1080">
            <a:extLst>
              <a:ext uri="{FF2B5EF4-FFF2-40B4-BE49-F238E27FC236}">
                <a16:creationId xmlns:a16="http://schemas.microsoft.com/office/drawing/2014/main" id="{BC799DF9-EBCE-0F09-9AEA-B14D41BC7069}"/>
              </a:ext>
            </a:extLst>
          </p:cNvPr>
          <p:cNvSpPr txBox="1"/>
          <p:nvPr/>
        </p:nvSpPr>
        <p:spPr>
          <a:xfrm>
            <a:off x="6193798" y="11025517"/>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82" name="Diagrama de flujo: decisión 1081">
            <a:extLst>
              <a:ext uri="{FF2B5EF4-FFF2-40B4-BE49-F238E27FC236}">
                <a16:creationId xmlns:a16="http://schemas.microsoft.com/office/drawing/2014/main" id="{958EC634-8182-0E5B-32BA-45A6742A4784}"/>
              </a:ext>
            </a:extLst>
          </p:cNvPr>
          <p:cNvSpPr/>
          <p:nvPr/>
        </p:nvSpPr>
        <p:spPr>
          <a:xfrm>
            <a:off x="10430047" y="12886076"/>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Unidad recuperada por autoridades</a:t>
            </a:r>
          </a:p>
        </p:txBody>
      </p:sp>
      <p:sp>
        <p:nvSpPr>
          <p:cNvPr id="1083" name="CuadroTexto 1082">
            <a:extLst>
              <a:ext uri="{FF2B5EF4-FFF2-40B4-BE49-F238E27FC236}">
                <a16:creationId xmlns:a16="http://schemas.microsoft.com/office/drawing/2014/main" id="{61B703BA-7236-9090-1C15-21C69B7261CA}"/>
              </a:ext>
            </a:extLst>
          </p:cNvPr>
          <p:cNvSpPr txBox="1"/>
          <p:nvPr/>
        </p:nvSpPr>
        <p:spPr>
          <a:xfrm>
            <a:off x="12081802" y="14283342"/>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84" name="Conector recto de flecha 1083">
            <a:extLst>
              <a:ext uri="{FF2B5EF4-FFF2-40B4-BE49-F238E27FC236}">
                <a16:creationId xmlns:a16="http://schemas.microsoft.com/office/drawing/2014/main" id="{2CFF5A31-084E-3BC1-DB5C-35A774844CF2}"/>
              </a:ext>
            </a:extLst>
          </p:cNvPr>
          <p:cNvCxnSpPr>
            <a:cxnSpLocks/>
            <a:stCxn id="1082" idx="3"/>
            <a:endCxn id="1064" idx="1"/>
          </p:cNvCxnSpPr>
          <p:nvPr/>
        </p:nvCxnSpPr>
        <p:spPr>
          <a:xfrm>
            <a:off x="14505091" y="13557939"/>
            <a:ext cx="1143965" cy="0"/>
          </a:xfrm>
          <a:prstGeom prst="straightConnector1">
            <a:avLst/>
          </a:prstGeom>
          <a:noFill/>
          <a:ln w="38100" cap="flat" cmpd="sng" algn="ctr">
            <a:solidFill>
              <a:sysClr val="windowText" lastClr="000000"/>
            </a:solidFill>
            <a:prstDash val="solid"/>
            <a:miter lim="800000"/>
            <a:tailEnd type="triangle"/>
          </a:ln>
          <a:effectLst/>
        </p:spPr>
      </p:cxnSp>
      <p:sp>
        <p:nvSpPr>
          <p:cNvPr id="1085" name="CuadroTexto 1084">
            <a:extLst>
              <a:ext uri="{FF2B5EF4-FFF2-40B4-BE49-F238E27FC236}">
                <a16:creationId xmlns:a16="http://schemas.microsoft.com/office/drawing/2014/main" id="{98FC5B87-4ABE-6DAA-BC9E-F9AD5B298131}"/>
              </a:ext>
            </a:extLst>
          </p:cNvPr>
          <p:cNvSpPr txBox="1"/>
          <p:nvPr/>
        </p:nvSpPr>
        <p:spPr>
          <a:xfrm>
            <a:off x="14550741" y="13141829"/>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086" name="Conector recto de flecha 1085">
            <a:extLst>
              <a:ext uri="{FF2B5EF4-FFF2-40B4-BE49-F238E27FC236}">
                <a16:creationId xmlns:a16="http://schemas.microsoft.com/office/drawing/2014/main" id="{07EC3140-18C8-60CB-AAD4-1D517854D812}"/>
              </a:ext>
            </a:extLst>
          </p:cNvPr>
          <p:cNvCxnSpPr>
            <a:cxnSpLocks/>
          </p:cNvCxnSpPr>
          <p:nvPr/>
        </p:nvCxnSpPr>
        <p:spPr>
          <a:xfrm>
            <a:off x="6785789" y="11124255"/>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1087" name="Conector: angular 1086">
            <a:extLst>
              <a:ext uri="{FF2B5EF4-FFF2-40B4-BE49-F238E27FC236}">
                <a16:creationId xmlns:a16="http://schemas.microsoft.com/office/drawing/2014/main" id="{BD73AD39-8036-C2BE-73B6-DA06B5C1CEF4}"/>
              </a:ext>
            </a:extLst>
          </p:cNvPr>
          <p:cNvCxnSpPr>
            <a:cxnSpLocks/>
            <a:stCxn id="1060" idx="2"/>
            <a:endCxn id="1112" idx="1"/>
          </p:cNvCxnSpPr>
          <p:nvPr/>
        </p:nvCxnSpPr>
        <p:spPr>
          <a:xfrm rot="16200000" flipH="1">
            <a:off x="2785603" y="10691514"/>
            <a:ext cx="1813279" cy="2127555"/>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1088" name="Conector recto de flecha 1087">
            <a:extLst>
              <a:ext uri="{FF2B5EF4-FFF2-40B4-BE49-F238E27FC236}">
                <a16:creationId xmlns:a16="http://schemas.microsoft.com/office/drawing/2014/main" id="{3A572503-2559-66ED-2C59-90EFD65C05AF}"/>
              </a:ext>
            </a:extLst>
          </p:cNvPr>
          <p:cNvCxnSpPr>
            <a:cxnSpLocks/>
          </p:cNvCxnSpPr>
          <p:nvPr/>
        </p:nvCxnSpPr>
        <p:spPr>
          <a:xfrm rot="16200000">
            <a:off x="14305690" y="14976654"/>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9" name="Rectángulo 1088">
            <a:extLst>
              <a:ext uri="{FF2B5EF4-FFF2-40B4-BE49-F238E27FC236}">
                <a16:creationId xmlns:a16="http://schemas.microsoft.com/office/drawing/2014/main" id="{9F20F01C-C652-AD98-CCFE-E0EBB2AE15DB}"/>
              </a:ext>
            </a:extLst>
          </p:cNvPr>
          <p:cNvSpPr/>
          <p:nvPr/>
        </p:nvSpPr>
        <p:spPr>
          <a:xfrm>
            <a:off x="14964864" y="1523547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del oficio al corralón</a:t>
            </a:r>
          </a:p>
        </p:txBody>
      </p:sp>
      <p:cxnSp>
        <p:nvCxnSpPr>
          <p:cNvPr id="1090" name="Conector recto de flecha 1089">
            <a:extLst>
              <a:ext uri="{FF2B5EF4-FFF2-40B4-BE49-F238E27FC236}">
                <a16:creationId xmlns:a16="http://schemas.microsoft.com/office/drawing/2014/main" id="{335301AF-2FF0-8BA6-9EC8-EB4395385478}"/>
              </a:ext>
            </a:extLst>
          </p:cNvPr>
          <p:cNvCxnSpPr>
            <a:cxnSpLocks/>
          </p:cNvCxnSpPr>
          <p:nvPr/>
        </p:nvCxnSpPr>
        <p:spPr>
          <a:xfrm rot="16200000">
            <a:off x="18147820" y="1495902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91" name="CuadroTexto 1090">
            <a:extLst>
              <a:ext uri="{FF2B5EF4-FFF2-40B4-BE49-F238E27FC236}">
                <a16:creationId xmlns:a16="http://schemas.microsoft.com/office/drawing/2014/main" id="{4484969E-D061-8D6D-B0C7-DBD186006ED8}"/>
              </a:ext>
            </a:extLst>
          </p:cNvPr>
          <p:cNvSpPr txBox="1"/>
          <p:nvPr/>
        </p:nvSpPr>
        <p:spPr>
          <a:xfrm>
            <a:off x="18668634" y="14798240"/>
            <a:ext cx="3017193" cy="369332"/>
          </a:xfrm>
          <a:prstGeom prst="rect">
            <a:avLst/>
          </a:prstGeom>
          <a:solidFill>
            <a:srgbClr val="CDACE6"/>
          </a:solidFill>
          <a:effectLst>
            <a:outerShdw blurRad="50800" dist="38100" dir="2700000" algn="tl" rotWithShape="0">
              <a:prstClr val="black">
                <a:alpha val="40000"/>
              </a:prstClr>
            </a:outerShdw>
          </a:effectLst>
        </p:spPr>
        <p:txBody>
          <a:bodyPr wrap="square" rtlCol="0">
            <a:spAutoFit/>
          </a:bodyPr>
          <a:lstStyle/>
          <a:p>
            <a:pPr algn="ctr"/>
            <a:r>
              <a:rPr lang="es-MX" b="1">
                <a:solidFill>
                  <a:prstClr val="black"/>
                </a:solidFill>
                <a:latin typeface="Calibri" panose="020F0502020204030204"/>
              </a:rPr>
              <a:t>En Valuación en Aseguradora</a:t>
            </a:r>
          </a:p>
        </p:txBody>
      </p:sp>
      <p:sp>
        <p:nvSpPr>
          <p:cNvPr id="1092" name="Rectángulo 1091">
            <a:extLst>
              <a:ext uri="{FF2B5EF4-FFF2-40B4-BE49-F238E27FC236}">
                <a16:creationId xmlns:a16="http://schemas.microsoft.com/office/drawing/2014/main" id="{5B3AA1E0-E5C2-2907-1DB7-5FBEA192864B}"/>
              </a:ext>
            </a:extLst>
          </p:cNvPr>
          <p:cNvSpPr/>
          <p:nvPr/>
        </p:nvSpPr>
        <p:spPr>
          <a:xfrm>
            <a:off x="18776116" y="15283840"/>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sp>
        <p:nvSpPr>
          <p:cNvPr id="1093" name="Diagrama de flujo: decisión 1092">
            <a:extLst>
              <a:ext uri="{FF2B5EF4-FFF2-40B4-BE49-F238E27FC236}">
                <a16:creationId xmlns:a16="http://schemas.microsoft.com/office/drawing/2014/main" id="{A69E352A-727D-E1CA-979C-8CC4F2913495}"/>
              </a:ext>
            </a:extLst>
          </p:cNvPr>
          <p:cNvSpPr/>
          <p:nvPr/>
        </p:nvSpPr>
        <p:spPr>
          <a:xfrm>
            <a:off x="7946640" y="3193416"/>
            <a:ext cx="3622941"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entrega el auto</a:t>
            </a:r>
          </a:p>
        </p:txBody>
      </p:sp>
      <p:cxnSp>
        <p:nvCxnSpPr>
          <p:cNvPr id="1094" name="Conector recto de flecha 1093">
            <a:extLst>
              <a:ext uri="{FF2B5EF4-FFF2-40B4-BE49-F238E27FC236}">
                <a16:creationId xmlns:a16="http://schemas.microsoft.com/office/drawing/2014/main" id="{C59802A6-F051-17CF-A32B-B122636CA6A0}"/>
              </a:ext>
            </a:extLst>
          </p:cNvPr>
          <p:cNvCxnSpPr>
            <a:cxnSpLocks/>
          </p:cNvCxnSpPr>
          <p:nvPr/>
        </p:nvCxnSpPr>
        <p:spPr>
          <a:xfrm>
            <a:off x="9771547" y="4425318"/>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95" name="CuadroTexto 1094">
            <a:extLst>
              <a:ext uri="{FF2B5EF4-FFF2-40B4-BE49-F238E27FC236}">
                <a16:creationId xmlns:a16="http://schemas.microsoft.com/office/drawing/2014/main" id="{9DBB66E0-080C-5BC1-A1DA-DEB6521CE993}"/>
              </a:ext>
            </a:extLst>
          </p:cNvPr>
          <p:cNvSpPr txBox="1"/>
          <p:nvPr/>
        </p:nvSpPr>
        <p:spPr>
          <a:xfrm>
            <a:off x="9804344" y="4396640"/>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096" name="Conector recto de flecha 1095">
            <a:extLst>
              <a:ext uri="{FF2B5EF4-FFF2-40B4-BE49-F238E27FC236}">
                <a16:creationId xmlns:a16="http://schemas.microsoft.com/office/drawing/2014/main" id="{D61AD144-E21B-23F1-EDD5-653D32BD1357}"/>
              </a:ext>
            </a:extLst>
          </p:cNvPr>
          <p:cNvCxnSpPr>
            <a:cxnSpLocks/>
          </p:cNvCxnSpPr>
          <p:nvPr/>
        </p:nvCxnSpPr>
        <p:spPr>
          <a:xfrm rot="16200000">
            <a:off x="11954736" y="3378018"/>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1097" name="CuadroTexto 1096">
            <a:extLst>
              <a:ext uri="{FF2B5EF4-FFF2-40B4-BE49-F238E27FC236}">
                <a16:creationId xmlns:a16="http://schemas.microsoft.com/office/drawing/2014/main" id="{ADA4E982-B21E-1256-9891-A93C840B3C7E}"/>
              </a:ext>
            </a:extLst>
          </p:cNvPr>
          <p:cNvSpPr txBox="1"/>
          <p:nvPr/>
        </p:nvSpPr>
        <p:spPr>
          <a:xfrm>
            <a:off x="11534696" y="3435648"/>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098" name="Rectángulo 1097">
            <a:extLst>
              <a:ext uri="{FF2B5EF4-FFF2-40B4-BE49-F238E27FC236}">
                <a16:creationId xmlns:a16="http://schemas.microsoft.com/office/drawing/2014/main" id="{2CEE2730-FF9F-219B-6423-48881E635FB2}"/>
              </a:ext>
            </a:extLst>
          </p:cNvPr>
          <p:cNvSpPr/>
          <p:nvPr/>
        </p:nvSpPr>
        <p:spPr>
          <a:xfrm>
            <a:off x="12368736" y="341023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Boletinar Cliente</a:t>
            </a:r>
          </a:p>
        </p:txBody>
      </p:sp>
      <p:cxnSp>
        <p:nvCxnSpPr>
          <p:cNvPr id="1099" name="Conector recto de flecha 1098">
            <a:extLst>
              <a:ext uri="{FF2B5EF4-FFF2-40B4-BE49-F238E27FC236}">
                <a16:creationId xmlns:a16="http://schemas.microsoft.com/office/drawing/2014/main" id="{B05FC97C-23DA-0CE4-39B2-4539B31590FD}"/>
              </a:ext>
            </a:extLst>
          </p:cNvPr>
          <p:cNvCxnSpPr>
            <a:cxnSpLocks/>
          </p:cNvCxnSpPr>
          <p:nvPr/>
        </p:nvCxnSpPr>
        <p:spPr>
          <a:xfrm rot="16200000">
            <a:off x="15270847" y="3333775"/>
            <a:ext cx="0" cy="828000"/>
          </a:xfrm>
          <a:prstGeom prst="straightConnector1">
            <a:avLst/>
          </a:prstGeom>
          <a:noFill/>
          <a:ln w="38100" cap="flat" cmpd="sng" algn="ctr">
            <a:solidFill>
              <a:sysClr val="windowText" lastClr="000000"/>
            </a:solidFill>
            <a:prstDash val="solid"/>
            <a:miter lim="800000"/>
            <a:tailEnd type="triangle"/>
          </a:ln>
          <a:effectLst/>
        </p:spPr>
      </p:cxnSp>
      <p:sp>
        <p:nvSpPr>
          <p:cNvPr id="1100" name="Diagrama de flujo: decisión 1099">
            <a:extLst>
              <a:ext uri="{FF2B5EF4-FFF2-40B4-BE49-F238E27FC236}">
                <a16:creationId xmlns:a16="http://schemas.microsoft.com/office/drawing/2014/main" id="{A4DB1016-4ACE-A88C-B54E-637221A4C212}"/>
              </a:ext>
            </a:extLst>
          </p:cNvPr>
          <p:cNvSpPr/>
          <p:nvPr/>
        </p:nvSpPr>
        <p:spPr>
          <a:xfrm>
            <a:off x="15583952" y="3149173"/>
            <a:ext cx="3622941"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Vehículo a nombre del cliente</a:t>
            </a:r>
          </a:p>
        </p:txBody>
      </p:sp>
      <p:cxnSp>
        <p:nvCxnSpPr>
          <p:cNvPr id="1101" name="Conector recto de flecha 1100">
            <a:extLst>
              <a:ext uri="{FF2B5EF4-FFF2-40B4-BE49-F238E27FC236}">
                <a16:creationId xmlns:a16="http://schemas.microsoft.com/office/drawing/2014/main" id="{1E6F4E72-7A4A-127F-E3B0-662759EB7CF0}"/>
              </a:ext>
            </a:extLst>
          </p:cNvPr>
          <p:cNvCxnSpPr>
            <a:cxnSpLocks/>
          </p:cNvCxnSpPr>
          <p:nvPr/>
        </p:nvCxnSpPr>
        <p:spPr>
          <a:xfrm rot="16200000">
            <a:off x="19620594" y="3333774"/>
            <a:ext cx="0" cy="828000"/>
          </a:xfrm>
          <a:prstGeom prst="straightConnector1">
            <a:avLst/>
          </a:prstGeom>
          <a:noFill/>
          <a:ln w="38100" cap="flat" cmpd="sng" algn="ctr">
            <a:solidFill>
              <a:sysClr val="windowText" lastClr="000000"/>
            </a:solidFill>
            <a:prstDash val="solid"/>
            <a:miter lim="800000"/>
            <a:tailEnd type="triangle"/>
          </a:ln>
          <a:effectLst/>
        </p:spPr>
      </p:cxnSp>
      <p:cxnSp>
        <p:nvCxnSpPr>
          <p:cNvPr id="1102" name="Conector: angular 1101">
            <a:extLst>
              <a:ext uri="{FF2B5EF4-FFF2-40B4-BE49-F238E27FC236}">
                <a16:creationId xmlns:a16="http://schemas.microsoft.com/office/drawing/2014/main" id="{4D17F6D8-01F0-D2E2-EF18-3CDD60A150CA}"/>
              </a:ext>
            </a:extLst>
          </p:cNvPr>
          <p:cNvCxnSpPr>
            <a:cxnSpLocks/>
            <a:stCxn id="1100" idx="2"/>
          </p:cNvCxnSpPr>
          <p:nvPr/>
        </p:nvCxnSpPr>
        <p:spPr>
          <a:xfrm rot="5400000">
            <a:off x="13126922" y="1092816"/>
            <a:ext cx="1014941" cy="7522063"/>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1103" name="CuadroTexto 1102">
            <a:extLst>
              <a:ext uri="{FF2B5EF4-FFF2-40B4-BE49-F238E27FC236}">
                <a16:creationId xmlns:a16="http://schemas.microsoft.com/office/drawing/2014/main" id="{32BCC071-FBF2-3A32-F937-D287BC6AB316}"/>
              </a:ext>
            </a:extLst>
          </p:cNvPr>
          <p:cNvSpPr txBox="1"/>
          <p:nvPr/>
        </p:nvSpPr>
        <p:spPr>
          <a:xfrm>
            <a:off x="16938088" y="4334284"/>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104" name="CuadroTexto 1103">
            <a:extLst>
              <a:ext uri="{FF2B5EF4-FFF2-40B4-BE49-F238E27FC236}">
                <a16:creationId xmlns:a16="http://schemas.microsoft.com/office/drawing/2014/main" id="{EBD9F001-DF38-4235-9FC3-3A8E02BCD9C2}"/>
              </a:ext>
            </a:extLst>
          </p:cNvPr>
          <p:cNvSpPr txBox="1"/>
          <p:nvPr/>
        </p:nvSpPr>
        <p:spPr>
          <a:xfrm>
            <a:off x="19060444" y="3378441"/>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105" name="Rectángulo 1104">
            <a:extLst>
              <a:ext uri="{FF2B5EF4-FFF2-40B4-BE49-F238E27FC236}">
                <a16:creationId xmlns:a16="http://schemas.microsoft.com/office/drawing/2014/main" id="{4735CCDF-A7E4-300B-93E1-5394C8B490E0}"/>
              </a:ext>
            </a:extLst>
          </p:cNvPr>
          <p:cNvSpPr/>
          <p:nvPr/>
        </p:nvSpPr>
        <p:spPr>
          <a:xfrm>
            <a:off x="19875676" y="329953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Gestoría</a:t>
            </a:r>
          </a:p>
        </p:txBody>
      </p:sp>
      <p:cxnSp>
        <p:nvCxnSpPr>
          <p:cNvPr id="1106" name="Conector: angular 1105">
            <a:extLst>
              <a:ext uri="{FF2B5EF4-FFF2-40B4-BE49-F238E27FC236}">
                <a16:creationId xmlns:a16="http://schemas.microsoft.com/office/drawing/2014/main" id="{3B725D44-0953-CDBD-7E57-DBC64972A83F}"/>
              </a:ext>
            </a:extLst>
          </p:cNvPr>
          <p:cNvCxnSpPr>
            <a:cxnSpLocks/>
            <a:stCxn id="1105" idx="2"/>
          </p:cNvCxnSpPr>
          <p:nvPr/>
        </p:nvCxnSpPr>
        <p:spPr>
          <a:xfrm rot="5400000">
            <a:off x="18573409" y="2820377"/>
            <a:ext cx="1318013" cy="3803479"/>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cxnSp>
        <p:nvCxnSpPr>
          <p:cNvPr id="1107" name="Conector recto de flecha 1106">
            <a:extLst>
              <a:ext uri="{FF2B5EF4-FFF2-40B4-BE49-F238E27FC236}">
                <a16:creationId xmlns:a16="http://schemas.microsoft.com/office/drawing/2014/main" id="{D985C39C-50B9-08AC-F273-3B3198FEC14A}"/>
              </a:ext>
            </a:extLst>
          </p:cNvPr>
          <p:cNvCxnSpPr>
            <a:cxnSpLocks/>
          </p:cNvCxnSpPr>
          <p:nvPr/>
        </p:nvCxnSpPr>
        <p:spPr>
          <a:xfrm rot="16200000">
            <a:off x="7702074" y="3390980"/>
            <a:ext cx="0" cy="828000"/>
          </a:xfrm>
          <a:prstGeom prst="straightConnector1">
            <a:avLst/>
          </a:prstGeom>
          <a:noFill/>
          <a:ln w="38100" cap="flat" cmpd="sng" algn="ctr">
            <a:solidFill>
              <a:sysClr val="windowText" lastClr="000000"/>
            </a:solidFill>
            <a:prstDash val="solid"/>
            <a:miter lim="800000"/>
            <a:tailEnd type="triangle"/>
          </a:ln>
          <a:effectLst/>
        </p:spPr>
      </p:cxnSp>
      <p:cxnSp>
        <p:nvCxnSpPr>
          <p:cNvPr id="1108" name="Conector recto de flecha 1107">
            <a:extLst>
              <a:ext uri="{FF2B5EF4-FFF2-40B4-BE49-F238E27FC236}">
                <a16:creationId xmlns:a16="http://schemas.microsoft.com/office/drawing/2014/main" id="{3B449774-9E0F-BA6F-939F-A8241088754A}"/>
              </a:ext>
            </a:extLst>
          </p:cNvPr>
          <p:cNvCxnSpPr>
            <a:cxnSpLocks/>
          </p:cNvCxnSpPr>
          <p:nvPr/>
        </p:nvCxnSpPr>
        <p:spPr>
          <a:xfrm rot="16200000">
            <a:off x="4428493" y="3360657"/>
            <a:ext cx="0" cy="828000"/>
          </a:xfrm>
          <a:prstGeom prst="straightConnector1">
            <a:avLst/>
          </a:prstGeom>
          <a:noFill/>
          <a:ln w="38100" cap="flat" cmpd="sng" algn="ctr">
            <a:solidFill>
              <a:sysClr val="windowText" lastClr="000000"/>
            </a:solidFill>
            <a:prstDash val="solid"/>
            <a:miter lim="800000"/>
            <a:tailEnd type="triangle"/>
          </a:ln>
          <a:effectLst/>
        </p:spPr>
      </p:cxnSp>
      <p:cxnSp>
        <p:nvCxnSpPr>
          <p:cNvPr id="1109" name="Conector: angular 1108">
            <a:extLst>
              <a:ext uri="{FF2B5EF4-FFF2-40B4-BE49-F238E27FC236}">
                <a16:creationId xmlns:a16="http://schemas.microsoft.com/office/drawing/2014/main" id="{7670976F-1D37-BCC3-7D07-A912CE94A451}"/>
              </a:ext>
            </a:extLst>
          </p:cNvPr>
          <p:cNvCxnSpPr>
            <a:cxnSpLocks/>
            <a:stCxn id="1052" idx="2"/>
            <a:endCxn id="1058" idx="0"/>
          </p:cNvCxnSpPr>
          <p:nvPr/>
        </p:nvCxnSpPr>
        <p:spPr>
          <a:xfrm rot="16200000" flipH="1">
            <a:off x="9811516" y="6502304"/>
            <a:ext cx="1037672" cy="1082663"/>
          </a:xfrm>
          <a:prstGeom prst="bentConnector3">
            <a:avLst>
              <a:gd name="adj1" fmla="val 50000"/>
            </a:avLst>
          </a:prstGeom>
          <a:noFill/>
          <a:ln w="38100" cap="flat" cmpd="sng" algn="ctr">
            <a:solidFill>
              <a:sysClr val="windowText" lastClr="000000">
                <a:lumMod val="95000"/>
                <a:lumOff val="5000"/>
              </a:sysClr>
            </a:solidFill>
            <a:prstDash val="solid"/>
            <a:miter lim="800000"/>
            <a:tailEnd type="triangle"/>
          </a:ln>
          <a:effectLst/>
        </p:spPr>
      </p:cxnSp>
      <p:sp>
        <p:nvSpPr>
          <p:cNvPr id="1110" name="CuadroTexto 1109">
            <a:extLst>
              <a:ext uri="{FF2B5EF4-FFF2-40B4-BE49-F238E27FC236}">
                <a16:creationId xmlns:a16="http://schemas.microsoft.com/office/drawing/2014/main" id="{681B07C9-C9AD-2C4B-A419-BFD692C7FAD3}"/>
              </a:ext>
            </a:extLst>
          </p:cNvPr>
          <p:cNvSpPr txBox="1"/>
          <p:nvPr/>
        </p:nvSpPr>
        <p:spPr>
          <a:xfrm>
            <a:off x="3347757" y="11427294"/>
            <a:ext cx="2772775" cy="646331"/>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lIns="91440" tIns="45720" rIns="91440" bIns="45720" rtlCol="0" anchor="t">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30 días a partir de la realización de la denuncia</a:t>
            </a:r>
            <a:endParaRPr kumimoji="0" lang="es-MX" sz="1800" b="0" i="0" u="none" strike="noStrike" kern="0" cap="none" spc="0" normalizeH="0" baseline="0" noProof="0">
              <a:ln>
                <a:noFill/>
              </a:ln>
              <a:solidFill>
                <a:prstClr val="black"/>
              </a:solidFill>
              <a:effectLst/>
              <a:uLnTx/>
              <a:uFillTx/>
              <a:latin typeface="Calibri" panose="020F0502020204030204"/>
              <a:cs typeface="Calibri"/>
            </a:endParaRPr>
          </a:p>
        </p:txBody>
      </p:sp>
      <p:pic>
        <p:nvPicPr>
          <p:cNvPr id="1111" name="Imagen 1110">
            <a:extLst>
              <a:ext uri="{FF2B5EF4-FFF2-40B4-BE49-F238E27FC236}">
                <a16:creationId xmlns:a16="http://schemas.microsoft.com/office/drawing/2014/main" id="{1A1032C6-7C6B-646F-3BDB-A0B136288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074" y="12114291"/>
            <a:ext cx="304762" cy="304762"/>
          </a:xfrm>
          <a:prstGeom prst="rect">
            <a:avLst/>
          </a:prstGeom>
        </p:spPr>
      </p:pic>
      <p:sp>
        <p:nvSpPr>
          <p:cNvPr id="1112" name="Diagrama de flujo: decisión 1111">
            <a:extLst>
              <a:ext uri="{FF2B5EF4-FFF2-40B4-BE49-F238E27FC236}">
                <a16:creationId xmlns:a16="http://schemas.microsoft.com/office/drawing/2014/main" id="{131D2FAD-D4BC-4DCC-947D-4B1A5A251918}"/>
              </a:ext>
            </a:extLst>
          </p:cNvPr>
          <p:cNvSpPr/>
          <p:nvPr/>
        </p:nvSpPr>
        <p:spPr>
          <a:xfrm>
            <a:off x="4756020" y="11990069"/>
            <a:ext cx="4075044" cy="1343726"/>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Robo dictaminado</a:t>
            </a:r>
          </a:p>
        </p:txBody>
      </p:sp>
      <p:sp>
        <p:nvSpPr>
          <p:cNvPr id="1113" name="CuadroTexto 1112">
            <a:extLst>
              <a:ext uri="{FF2B5EF4-FFF2-40B4-BE49-F238E27FC236}">
                <a16:creationId xmlns:a16="http://schemas.microsoft.com/office/drawing/2014/main" id="{674EC1A5-B860-AF80-B99D-6C58C6D6EF9F}"/>
              </a:ext>
            </a:extLst>
          </p:cNvPr>
          <p:cNvSpPr txBox="1"/>
          <p:nvPr/>
        </p:nvSpPr>
        <p:spPr>
          <a:xfrm>
            <a:off x="6322482" y="13459635"/>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114" name="Rectángulo 1113">
            <a:extLst>
              <a:ext uri="{FF2B5EF4-FFF2-40B4-BE49-F238E27FC236}">
                <a16:creationId xmlns:a16="http://schemas.microsoft.com/office/drawing/2014/main" id="{FF7EE893-1574-573C-9C2D-1189EEBDF10A}"/>
              </a:ext>
            </a:extLst>
          </p:cNvPr>
          <p:cNvSpPr/>
          <p:nvPr/>
        </p:nvSpPr>
        <p:spPr>
          <a:xfrm>
            <a:off x="5510648" y="1421933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Integración de expediente</a:t>
            </a:r>
          </a:p>
        </p:txBody>
      </p:sp>
      <p:cxnSp>
        <p:nvCxnSpPr>
          <p:cNvPr id="1115" name="Conector recto de flecha 1114">
            <a:extLst>
              <a:ext uri="{FF2B5EF4-FFF2-40B4-BE49-F238E27FC236}">
                <a16:creationId xmlns:a16="http://schemas.microsoft.com/office/drawing/2014/main" id="{3E819E43-2353-AD13-2727-7BB288A60758}"/>
              </a:ext>
            </a:extLst>
          </p:cNvPr>
          <p:cNvCxnSpPr>
            <a:cxnSpLocks/>
            <a:stCxn id="1112" idx="2"/>
            <a:endCxn id="1114" idx="0"/>
          </p:cNvCxnSpPr>
          <p:nvPr/>
        </p:nvCxnSpPr>
        <p:spPr>
          <a:xfrm flipH="1">
            <a:off x="6769126" y="13333795"/>
            <a:ext cx="24416" cy="885539"/>
          </a:xfrm>
          <a:prstGeom prst="straightConnector1">
            <a:avLst/>
          </a:prstGeom>
          <a:noFill/>
          <a:ln w="38100" cap="flat" cmpd="sng" algn="ctr">
            <a:solidFill>
              <a:sysClr val="windowText" lastClr="000000"/>
            </a:solidFill>
            <a:prstDash val="solid"/>
            <a:miter lim="800000"/>
            <a:tailEnd type="triangle"/>
          </a:ln>
          <a:effectLst/>
        </p:spPr>
      </p:cxnSp>
      <p:sp>
        <p:nvSpPr>
          <p:cNvPr id="1116" name="CuadroTexto 1115">
            <a:extLst>
              <a:ext uri="{FF2B5EF4-FFF2-40B4-BE49-F238E27FC236}">
                <a16:creationId xmlns:a16="http://schemas.microsoft.com/office/drawing/2014/main" id="{3687DF82-93EB-59A4-6376-19370BC457F9}"/>
              </a:ext>
            </a:extLst>
          </p:cNvPr>
          <p:cNvSpPr txBox="1"/>
          <p:nvPr/>
        </p:nvSpPr>
        <p:spPr>
          <a:xfrm>
            <a:off x="9031462" y="12250147"/>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1117" name="Conector: angular 1116">
            <a:extLst>
              <a:ext uri="{FF2B5EF4-FFF2-40B4-BE49-F238E27FC236}">
                <a16:creationId xmlns:a16="http://schemas.microsoft.com/office/drawing/2014/main" id="{290F6222-B507-60F8-049C-3BFFFD0F650C}"/>
              </a:ext>
            </a:extLst>
          </p:cNvPr>
          <p:cNvCxnSpPr>
            <a:cxnSpLocks/>
            <a:stCxn id="1112" idx="3"/>
          </p:cNvCxnSpPr>
          <p:nvPr/>
        </p:nvCxnSpPr>
        <p:spPr>
          <a:xfrm flipH="1" flipV="1">
            <a:off x="6819465" y="11503100"/>
            <a:ext cx="2011599" cy="1158832"/>
          </a:xfrm>
          <a:prstGeom prst="bentConnector3">
            <a:avLst>
              <a:gd name="adj1" fmla="val -11364"/>
            </a:avLst>
          </a:prstGeom>
          <a:noFill/>
          <a:ln w="38100" cap="flat" cmpd="sng" algn="ctr">
            <a:solidFill>
              <a:sysClr val="windowText" lastClr="000000">
                <a:lumMod val="95000"/>
                <a:lumOff val="5000"/>
              </a:sysClr>
            </a:solidFill>
            <a:prstDash val="solid"/>
            <a:miter lim="800000"/>
            <a:tailEnd type="triangle"/>
          </a:ln>
          <a:effectLst/>
        </p:spPr>
      </p:cxnSp>
      <p:cxnSp>
        <p:nvCxnSpPr>
          <p:cNvPr id="1118" name="Conector: angular 1117">
            <a:extLst>
              <a:ext uri="{FF2B5EF4-FFF2-40B4-BE49-F238E27FC236}">
                <a16:creationId xmlns:a16="http://schemas.microsoft.com/office/drawing/2014/main" id="{42B8ED95-95C4-756F-E0BF-A34190865207}"/>
              </a:ext>
            </a:extLst>
          </p:cNvPr>
          <p:cNvCxnSpPr>
            <a:cxnSpLocks/>
            <a:stCxn id="1114" idx="3"/>
            <a:endCxn id="1082" idx="1"/>
          </p:cNvCxnSpPr>
          <p:nvPr/>
        </p:nvCxnSpPr>
        <p:spPr>
          <a:xfrm flipV="1">
            <a:off x="8027604" y="13557939"/>
            <a:ext cx="2402443" cy="1043181"/>
          </a:xfrm>
          <a:prstGeom prst="bentConnector3">
            <a:avLst>
              <a:gd name="adj1" fmla="val 50000"/>
            </a:avLst>
          </a:prstGeom>
          <a:noFill/>
          <a:ln w="38100" cap="flat" cmpd="sng" algn="ctr">
            <a:solidFill>
              <a:sysClr val="windowText" lastClr="000000">
                <a:lumMod val="95000"/>
                <a:lumOff val="5000"/>
              </a:sysClr>
            </a:solidFill>
            <a:prstDash val="solid"/>
            <a:miter lim="800000"/>
            <a:tailEnd type="triangle"/>
          </a:ln>
          <a:effectLst/>
        </p:spPr>
      </p:cxnSp>
      <p:pic>
        <p:nvPicPr>
          <p:cNvPr id="1119" name="Imagen 1118">
            <a:extLst>
              <a:ext uri="{FF2B5EF4-FFF2-40B4-BE49-F238E27FC236}">
                <a16:creationId xmlns:a16="http://schemas.microsoft.com/office/drawing/2014/main" id="{B6193F08-847C-5555-001F-2D6CD4CB2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0052" y="2868311"/>
            <a:ext cx="304762" cy="304762"/>
          </a:xfrm>
          <a:prstGeom prst="rect">
            <a:avLst/>
          </a:prstGeom>
        </p:spPr>
      </p:pic>
      <p:pic>
        <p:nvPicPr>
          <p:cNvPr id="1120" name="Imagen 1119">
            <a:extLst>
              <a:ext uri="{FF2B5EF4-FFF2-40B4-BE49-F238E27FC236}">
                <a16:creationId xmlns:a16="http://schemas.microsoft.com/office/drawing/2014/main" id="{9F319426-12E9-865F-10ED-6F93570D0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4199" y="5669594"/>
            <a:ext cx="304762" cy="304762"/>
          </a:xfrm>
          <a:prstGeom prst="rect">
            <a:avLst/>
          </a:prstGeom>
        </p:spPr>
      </p:pic>
      <p:pic>
        <p:nvPicPr>
          <p:cNvPr id="1121" name="Imagen 1120">
            <a:extLst>
              <a:ext uri="{FF2B5EF4-FFF2-40B4-BE49-F238E27FC236}">
                <a16:creationId xmlns:a16="http://schemas.microsoft.com/office/drawing/2014/main" id="{DAFD5924-DCE4-D13D-5C14-63DABB840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2685" y="7177153"/>
            <a:ext cx="304762" cy="304762"/>
          </a:xfrm>
          <a:prstGeom prst="rect">
            <a:avLst/>
          </a:prstGeom>
        </p:spPr>
      </p:pic>
      <p:pic>
        <p:nvPicPr>
          <p:cNvPr id="1122" name="Imagen 1121">
            <a:extLst>
              <a:ext uri="{FF2B5EF4-FFF2-40B4-BE49-F238E27FC236}">
                <a16:creationId xmlns:a16="http://schemas.microsoft.com/office/drawing/2014/main" id="{9446B5C2-8CE7-594C-4B55-9EDF49D4B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145" y="8637010"/>
            <a:ext cx="304762" cy="304762"/>
          </a:xfrm>
          <a:prstGeom prst="rect">
            <a:avLst/>
          </a:prstGeom>
        </p:spPr>
      </p:pic>
      <p:pic>
        <p:nvPicPr>
          <p:cNvPr id="1123" name="Imagen 1122">
            <a:extLst>
              <a:ext uri="{FF2B5EF4-FFF2-40B4-BE49-F238E27FC236}">
                <a16:creationId xmlns:a16="http://schemas.microsoft.com/office/drawing/2014/main" id="{DBFE5894-98DB-23E1-0865-5746DAC9A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048" y="13774767"/>
            <a:ext cx="304762" cy="304762"/>
          </a:xfrm>
          <a:prstGeom prst="rect">
            <a:avLst/>
          </a:prstGeom>
        </p:spPr>
      </p:pic>
      <p:pic>
        <p:nvPicPr>
          <p:cNvPr id="1124" name="Imagen 1123">
            <a:extLst>
              <a:ext uri="{FF2B5EF4-FFF2-40B4-BE49-F238E27FC236}">
                <a16:creationId xmlns:a16="http://schemas.microsoft.com/office/drawing/2014/main" id="{BE610ECA-C774-A852-792C-166FF8767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7502" y="14830525"/>
            <a:ext cx="304762" cy="304762"/>
          </a:xfrm>
          <a:prstGeom prst="rect">
            <a:avLst/>
          </a:prstGeom>
        </p:spPr>
      </p:pic>
      <p:pic>
        <p:nvPicPr>
          <p:cNvPr id="1125" name="Imagen 1124">
            <a:extLst>
              <a:ext uri="{FF2B5EF4-FFF2-40B4-BE49-F238E27FC236}">
                <a16:creationId xmlns:a16="http://schemas.microsoft.com/office/drawing/2014/main" id="{9F09C0A9-1B22-5E32-FD4B-66A554CA1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4275" y="14830525"/>
            <a:ext cx="304762" cy="304762"/>
          </a:xfrm>
          <a:prstGeom prst="rect">
            <a:avLst/>
          </a:prstGeom>
        </p:spPr>
      </p:pic>
      <p:sp>
        <p:nvSpPr>
          <p:cNvPr id="1127" name="CuadroTexto 1126">
            <a:extLst>
              <a:ext uri="{FF2B5EF4-FFF2-40B4-BE49-F238E27FC236}">
                <a16:creationId xmlns:a16="http://schemas.microsoft.com/office/drawing/2014/main" id="{855BED61-0BB7-7C18-5A3C-F4C3AE874373}"/>
              </a:ext>
            </a:extLst>
          </p:cNvPr>
          <p:cNvSpPr txBox="1"/>
          <p:nvPr/>
        </p:nvSpPr>
        <p:spPr>
          <a:xfrm>
            <a:off x="15691949" y="2356109"/>
            <a:ext cx="3149621" cy="646331"/>
          </a:xfrm>
          <a:prstGeom prst="rect">
            <a:avLst/>
          </a:prstGeom>
          <a:solidFill>
            <a:srgbClr val="92D050"/>
          </a:solidFill>
          <a:effectLst>
            <a:outerShdw blurRad="50800" dist="38100" dir="2700000" algn="tl" rotWithShape="0">
              <a:prstClr val="black">
                <a:alpha val="40000"/>
              </a:prstClr>
            </a:outerShdw>
          </a:effectLst>
        </p:spPr>
        <p:txBody>
          <a:bodyPr wrap="square" rtlCol="0">
            <a:spAutoFit/>
          </a:bodyPr>
          <a:lstStyle/>
          <a:p>
            <a:pPr algn="ctr"/>
            <a:r>
              <a:rPr lang="es-MX" dirty="0">
                <a:solidFill>
                  <a:prstClr val="black"/>
                </a:solidFill>
                <a:latin typeface="Calibri" panose="020F0502020204030204"/>
              </a:rPr>
              <a:t>Carros emproblemados  a nombre de Arrendadora</a:t>
            </a:r>
          </a:p>
        </p:txBody>
      </p:sp>
      <p:graphicFrame>
        <p:nvGraphicFramePr>
          <p:cNvPr id="8" name="Tabla 409">
            <a:extLst>
              <a:ext uri="{FF2B5EF4-FFF2-40B4-BE49-F238E27FC236}">
                <a16:creationId xmlns:a16="http://schemas.microsoft.com/office/drawing/2014/main" id="{8B6AA52A-01F8-51A3-E19D-311165196672}"/>
              </a:ext>
            </a:extLst>
          </p:cNvPr>
          <p:cNvGraphicFramePr>
            <a:graphicFrameLocks noGrp="1"/>
          </p:cNvGraphicFramePr>
          <p:nvPr/>
        </p:nvGraphicFramePr>
        <p:xfrm>
          <a:off x="24312439" y="2091292"/>
          <a:ext cx="5510510" cy="158496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Ajustador Envía Unidad a taller</a:t>
                      </a:r>
                    </a:p>
                  </a:txBody>
                  <a:tcPr/>
                </a:tc>
                <a:extLst>
                  <a:ext uri="{0D108BD9-81ED-4DB2-BD59-A6C34878D82A}">
                    <a16:rowId xmlns:a16="http://schemas.microsoft.com/office/drawing/2014/main" val="3487198195"/>
                  </a:ext>
                </a:extLst>
              </a:tr>
              <a:tr h="370840">
                <a:tc>
                  <a:txBody>
                    <a:bodyPr/>
                    <a:lstStyle/>
                    <a:p>
                      <a:r>
                        <a:rPr lang="es-MX" sz="2000" dirty="0"/>
                        <a:t>2</a:t>
                      </a:r>
                    </a:p>
                  </a:txBody>
                  <a:tcPr/>
                </a:tc>
                <a:tc>
                  <a:txBody>
                    <a:bodyPr/>
                    <a:lstStyle/>
                    <a:p>
                      <a:r>
                        <a:rPr lang="es-MX" sz="2000" dirty="0"/>
                        <a:t>Proceso de Cierre por Siniestro</a:t>
                      </a:r>
                    </a:p>
                  </a:txBody>
                  <a:tcPr/>
                </a:tc>
                <a:extLst>
                  <a:ext uri="{0D108BD9-81ED-4DB2-BD59-A6C34878D82A}">
                    <a16:rowId xmlns:a16="http://schemas.microsoft.com/office/drawing/2014/main" val="2898816222"/>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1414249797"/>
                  </a:ext>
                </a:extLst>
              </a:tr>
            </a:tbl>
          </a:graphicData>
        </a:graphic>
      </p:graphicFrame>
      <p:graphicFrame>
        <p:nvGraphicFramePr>
          <p:cNvPr id="11" name="Tabla 409">
            <a:extLst>
              <a:ext uri="{FF2B5EF4-FFF2-40B4-BE49-F238E27FC236}">
                <a16:creationId xmlns:a16="http://schemas.microsoft.com/office/drawing/2014/main" id="{EFC7C67C-1843-843E-DCE3-1013649F5D81}"/>
              </a:ext>
            </a:extLst>
          </p:cNvPr>
          <p:cNvGraphicFramePr>
            <a:graphicFrameLocks noGrp="1"/>
          </p:cNvGraphicFramePr>
          <p:nvPr/>
        </p:nvGraphicFramePr>
        <p:xfrm>
          <a:off x="24312439" y="3616899"/>
          <a:ext cx="5510510" cy="160763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graphicFrame>
        <p:nvGraphicFramePr>
          <p:cNvPr id="13" name="Tabla 409">
            <a:extLst>
              <a:ext uri="{FF2B5EF4-FFF2-40B4-BE49-F238E27FC236}">
                <a16:creationId xmlns:a16="http://schemas.microsoft.com/office/drawing/2014/main" id="{B9B8E37C-F8D3-0F63-4D0F-25D384C5F332}"/>
              </a:ext>
            </a:extLst>
          </p:cNvPr>
          <p:cNvGraphicFramePr>
            <a:graphicFrameLocks noGrp="1"/>
          </p:cNvGraphicFramePr>
          <p:nvPr/>
        </p:nvGraphicFramePr>
        <p:xfrm>
          <a:off x="24312439" y="7515134"/>
          <a:ext cx="5510510" cy="396240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graphicFrame>
        <p:nvGraphicFramePr>
          <p:cNvPr id="14" name="Tabla 409">
            <a:extLst>
              <a:ext uri="{FF2B5EF4-FFF2-40B4-BE49-F238E27FC236}">
                <a16:creationId xmlns:a16="http://schemas.microsoft.com/office/drawing/2014/main" id="{0B02D88D-128D-4471-DC21-387A7771EA15}"/>
              </a:ext>
            </a:extLst>
          </p:cNvPr>
          <p:cNvGraphicFramePr>
            <a:graphicFrameLocks noGrp="1"/>
          </p:cNvGraphicFramePr>
          <p:nvPr/>
        </p:nvGraphicFramePr>
        <p:xfrm>
          <a:off x="24312439" y="5798265"/>
          <a:ext cx="5510510" cy="118872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Evidencia</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dirty="0"/>
                        <a:t>Evidencia Fotográfica</a:t>
                      </a:r>
                    </a:p>
                  </a:txBody>
                  <a:tcPr/>
                </a:tc>
                <a:extLst>
                  <a:ext uri="{0D108BD9-81ED-4DB2-BD59-A6C34878D82A}">
                    <a16:rowId xmlns:a16="http://schemas.microsoft.com/office/drawing/2014/main" val="3487198195"/>
                  </a:ext>
                </a:extLst>
              </a:tr>
              <a:tr h="370840">
                <a:tc>
                  <a:txBody>
                    <a:bodyPr/>
                    <a:lstStyle/>
                    <a:p>
                      <a:r>
                        <a:rPr lang="es-MX" sz="2000" dirty="0"/>
                        <a:t>2</a:t>
                      </a:r>
                    </a:p>
                  </a:txBody>
                  <a:tcPr/>
                </a:tc>
                <a:tc>
                  <a:txBody>
                    <a:bodyPr/>
                    <a:lstStyle/>
                    <a:p>
                      <a:r>
                        <a:rPr lang="es-MX" sz="2000" dirty="0"/>
                        <a:t>Documentos</a:t>
                      </a:r>
                    </a:p>
                  </a:txBody>
                  <a:tcPr/>
                </a:tc>
                <a:extLst>
                  <a:ext uri="{0D108BD9-81ED-4DB2-BD59-A6C34878D82A}">
                    <a16:rowId xmlns:a16="http://schemas.microsoft.com/office/drawing/2014/main" val="3281491776"/>
                  </a:ext>
                </a:extLst>
              </a:tr>
            </a:tbl>
          </a:graphicData>
        </a:graphic>
      </p:graphicFrame>
      <p:graphicFrame>
        <p:nvGraphicFramePr>
          <p:cNvPr id="28" name="Tabla 27">
            <a:extLst>
              <a:ext uri="{FF2B5EF4-FFF2-40B4-BE49-F238E27FC236}">
                <a16:creationId xmlns:a16="http://schemas.microsoft.com/office/drawing/2014/main" id="{4D1B6A86-B74B-C378-7CFF-EFDD3982B83D}"/>
              </a:ext>
            </a:extLst>
          </p:cNvPr>
          <p:cNvGraphicFramePr>
            <a:graphicFrameLocks noGrp="1"/>
          </p:cNvGraphicFramePr>
          <p:nvPr/>
        </p:nvGraphicFramePr>
        <p:xfrm>
          <a:off x="24170158" y="532389"/>
          <a:ext cx="5605111" cy="1188720"/>
        </p:xfrm>
        <a:graphic>
          <a:graphicData uri="http://schemas.openxmlformats.org/drawingml/2006/table">
            <a:tbl>
              <a:tblPr firstRow="1" bandRow="1">
                <a:tableStyleId>{2D5ABB26-0587-4C30-8999-92F81FD0307C}</a:tableStyleId>
              </a:tblPr>
              <a:tblGrid>
                <a:gridCol w="4106072">
                  <a:extLst>
                    <a:ext uri="{9D8B030D-6E8A-4147-A177-3AD203B41FA5}">
                      <a16:colId xmlns:a16="http://schemas.microsoft.com/office/drawing/2014/main" val="999609669"/>
                    </a:ext>
                  </a:extLst>
                </a:gridCol>
                <a:gridCol w="1499039">
                  <a:extLst>
                    <a:ext uri="{9D8B030D-6E8A-4147-A177-3AD203B41FA5}">
                      <a16:colId xmlns:a16="http://schemas.microsoft.com/office/drawing/2014/main" val="2437882336"/>
                    </a:ext>
                  </a:extLst>
                </a:gridCol>
              </a:tblGrid>
              <a:tr h="295914">
                <a:tc gridSpan="2">
                  <a:txBody>
                    <a:bodyPr/>
                    <a:lstStyle/>
                    <a:p>
                      <a:pPr algn="ctr"/>
                      <a:r>
                        <a:rPr lang="es-MX" sz="2000" dirty="0"/>
                        <a:t>Interfaz</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55075">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dirty="0">
                          <a:latin typeface="Century Gothic" panose="020B0502020202020204" pitchFamily="34" charset="0"/>
                        </a:rPr>
                        <a:t>I-DM-ETIQUETASITIO-DW</a:t>
                      </a:r>
                      <a:endParaRPr lang="es-MX" sz="2000" kern="1200" dirty="0">
                        <a:solidFill>
                          <a:schemeClr val="tx1"/>
                        </a:solidFill>
                        <a:latin typeface="+mn-lt"/>
                        <a:ea typeface="+mn-ea"/>
                        <a:cs typeface="+mn-cs"/>
                      </a:endParaRPr>
                    </a:p>
                  </a:txBody>
                  <a:tcPr/>
                </a:tc>
                <a:tc>
                  <a:txBody>
                    <a:bodyPr/>
                    <a:lstStyle/>
                    <a:p>
                      <a:r>
                        <a:rPr lang="es-MX" sz="2000" kern="1200" dirty="0">
                          <a:solidFill>
                            <a:schemeClr val="tx1"/>
                          </a:solidFill>
                          <a:latin typeface="+mn-lt"/>
                          <a:ea typeface="+mn-ea"/>
                          <a:cs typeface="+mn-cs"/>
                        </a:rPr>
                        <a:t>Dataware</a:t>
                      </a:r>
                    </a:p>
                  </a:txBody>
                  <a:tcPr/>
                </a:tc>
                <a:extLst>
                  <a:ext uri="{0D108BD9-81ED-4DB2-BD59-A6C34878D82A}">
                    <a16:rowId xmlns:a16="http://schemas.microsoft.com/office/drawing/2014/main" val="3464054542"/>
                  </a:ext>
                </a:extLst>
              </a:tr>
              <a:tr h="0">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1600" dirty="0">
                          <a:effectLst/>
                          <a:latin typeface="Century Gothic" panose="020B0502020202020204" pitchFamily="34" charset="0"/>
                          <a:ea typeface="Century Gothic" panose="020B0502020202020204" pitchFamily="34" charset="0"/>
                          <a:cs typeface="Century Gothic" panose="020B0502020202020204" pitchFamily="34" charset="0"/>
                        </a:rPr>
                        <a:t>I-DM-CANCELACIONCONTRATO-DW</a:t>
                      </a:r>
                      <a:endParaRPr lang="es-MX" sz="1600" kern="1200" dirty="0">
                        <a:solidFill>
                          <a:schemeClr val="tx1"/>
                        </a:solidFill>
                        <a:latin typeface="+mn-lt"/>
                        <a:ea typeface="+mn-ea"/>
                        <a:cs typeface="+mn-cs"/>
                      </a:endParaRPr>
                    </a:p>
                  </a:txBody>
                  <a:tcPr/>
                </a:tc>
                <a:tc>
                  <a:txBody>
                    <a:bodyPr/>
                    <a:lstStyle/>
                    <a:p>
                      <a:r>
                        <a:rPr lang="es-MX" sz="2000" kern="1200" dirty="0">
                          <a:solidFill>
                            <a:schemeClr val="tx1"/>
                          </a:solidFill>
                          <a:latin typeface="+mn-lt"/>
                          <a:ea typeface="+mn-ea"/>
                          <a:cs typeface="+mn-cs"/>
                        </a:rPr>
                        <a:t>Dataware</a:t>
                      </a:r>
                    </a:p>
                  </a:txBody>
                  <a:tcPr/>
                </a:tc>
                <a:extLst>
                  <a:ext uri="{0D108BD9-81ED-4DB2-BD59-A6C34878D82A}">
                    <a16:rowId xmlns:a16="http://schemas.microsoft.com/office/drawing/2014/main" val="3558946363"/>
                  </a:ext>
                </a:extLst>
              </a:tr>
            </a:tbl>
          </a:graphicData>
        </a:graphic>
      </p:graphicFrame>
      <p:sp>
        <p:nvSpPr>
          <p:cNvPr id="39" name="CuadroTexto 38">
            <a:extLst>
              <a:ext uri="{FF2B5EF4-FFF2-40B4-BE49-F238E27FC236}">
                <a16:creationId xmlns:a16="http://schemas.microsoft.com/office/drawing/2014/main" id="{CA012D12-FECC-2F4C-F798-3DED9CB6C5E6}"/>
              </a:ext>
            </a:extLst>
          </p:cNvPr>
          <p:cNvSpPr txBox="1"/>
          <p:nvPr/>
        </p:nvSpPr>
        <p:spPr>
          <a:xfrm>
            <a:off x="12361033" y="2891771"/>
            <a:ext cx="2844000" cy="369332"/>
          </a:xfrm>
          <a:prstGeom prst="rect">
            <a:avLst/>
          </a:prstGeom>
          <a:solidFill>
            <a:schemeClr val="bg1"/>
          </a:solidFill>
        </p:spPr>
        <p:txBody>
          <a:bodyPr wrap="square" rtlCol="0">
            <a:spAutoFit/>
          </a:bodyPr>
          <a:lstStyle/>
          <a:p>
            <a:r>
              <a:rPr lang="es-MX" dirty="0">
                <a:latin typeface="Century Gothic" panose="020B0502020202020204" pitchFamily="34" charset="0"/>
              </a:rPr>
              <a:t>I-DM-ETIQUETASITIO-DW</a:t>
            </a:r>
          </a:p>
        </p:txBody>
      </p:sp>
      <p:pic>
        <p:nvPicPr>
          <p:cNvPr id="40" name="Picture 4" descr="api, request, response, web ">
            <a:extLst>
              <a:ext uri="{FF2B5EF4-FFF2-40B4-BE49-F238E27FC236}">
                <a16:creationId xmlns:a16="http://schemas.microsoft.com/office/drawing/2014/main" id="{62DF2133-332D-F4C5-A072-D7A9A2AAE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4807" y="281348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6669B048-8AD1-7725-F157-D037ED4C244F}"/>
              </a:ext>
            </a:extLst>
          </p:cNvPr>
          <p:cNvSpPr txBox="1"/>
          <p:nvPr/>
        </p:nvSpPr>
        <p:spPr>
          <a:xfrm>
            <a:off x="15405650" y="12631452"/>
            <a:ext cx="4551774" cy="369330"/>
          </a:xfrm>
          <a:prstGeom prst="rect">
            <a:avLst/>
          </a:prstGeom>
          <a:solidFill>
            <a:schemeClr val="bg1"/>
          </a:solidFill>
        </p:spPr>
        <p:txBody>
          <a:bodyPr wrap="square" rtlCol="0">
            <a:spAutoFit/>
          </a:bodyPr>
          <a:lstStyle/>
          <a:p>
            <a:r>
              <a:rPr lang="es-MX" dirty="0"/>
              <a:t>I-DM-CANCELACIONCONTRATO-DW</a:t>
            </a:r>
          </a:p>
        </p:txBody>
      </p:sp>
      <p:pic>
        <p:nvPicPr>
          <p:cNvPr id="44" name="Picture 4" descr="api, request, response, web ">
            <a:extLst>
              <a:ext uri="{FF2B5EF4-FFF2-40B4-BE49-F238E27FC236}">
                <a16:creationId xmlns:a16="http://schemas.microsoft.com/office/drawing/2014/main" id="{91291C5B-1333-2DFC-3905-C6579E1E6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3583" y="12364491"/>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339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a:t>
            </a:r>
            <a:r>
              <a:rPr lang="es-MX" sz="2800" dirty="0">
                <a:latin typeface="Arial Narrow" panose="020B0606020202030204" pitchFamily="34" charset="0"/>
              </a:rPr>
              <a:t>Robo Total – Recuperado en Valuación por Aseguradora</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8</a:t>
            </a:r>
          </a:p>
        </p:txBody>
      </p:sp>
      <p:sp>
        <p:nvSpPr>
          <p:cNvPr id="1080" name="Rectángulo 1079">
            <a:extLst>
              <a:ext uri="{FF2B5EF4-FFF2-40B4-BE49-F238E27FC236}">
                <a16:creationId xmlns:a16="http://schemas.microsoft.com/office/drawing/2014/main" id="{57DD1FCC-2BAF-C7B4-7F5A-EB8E60350342}"/>
              </a:ext>
            </a:extLst>
          </p:cNvPr>
          <p:cNvSpPr/>
          <p:nvPr/>
        </p:nvSpPr>
        <p:spPr>
          <a:xfrm>
            <a:off x="1573948" y="3322078"/>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robo </a:t>
            </a:r>
          </a:p>
        </p:txBody>
      </p:sp>
      <p:cxnSp>
        <p:nvCxnSpPr>
          <p:cNvPr id="1081" name="Conector recto de flecha 1080">
            <a:extLst>
              <a:ext uri="{FF2B5EF4-FFF2-40B4-BE49-F238E27FC236}">
                <a16:creationId xmlns:a16="http://schemas.microsoft.com/office/drawing/2014/main" id="{2064C23C-B6A0-392D-3490-F1FC30FB4110}"/>
              </a:ext>
            </a:extLst>
          </p:cNvPr>
          <p:cNvCxnSpPr>
            <a:cxnSpLocks/>
          </p:cNvCxnSpPr>
          <p:nvPr/>
        </p:nvCxnSpPr>
        <p:spPr>
          <a:xfrm rot="16200000">
            <a:off x="4792498" y="3019241"/>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2" name="Rectángulo 1081">
            <a:extLst>
              <a:ext uri="{FF2B5EF4-FFF2-40B4-BE49-F238E27FC236}">
                <a16:creationId xmlns:a16="http://schemas.microsoft.com/office/drawing/2014/main" id="{DE6AE8D8-567F-8C17-7A45-AB471454BCCB}"/>
              </a:ext>
            </a:extLst>
          </p:cNvPr>
          <p:cNvSpPr/>
          <p:nvPr/>
        </p:nvSpPr>
        <p:spPr>
          <a:xfrm>
            <a:off x="1573948" y="496800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Generación de Dictamen de robo</a:t>
            </a:r>
          </a:p>
        </p:txBody>
      </p:sp>
      <p:sp>
        <p:nvSpPr>
          <p:cNvPr id="1083" name="Rectángulo 1082">
            <a:extLst>
              <a:ext uri="{FF2B5EF4-FFF2-40B4-BE49-F238E27FC236}">
                <a16:creationId xmlns:a16="http://schemas.microsoft.com/office/drawing/2014/main" id="{6A59645B-24FF-677E-26CC-0348A193104F}"/>
              </a:ext>
            </a:extLst>
          </p:cNvPr>
          <p:cNvSpPr/>
          <p:nvPr/>
        </p:nvSpPr>
        <p:spPr>
          <a:xfrm>
            <a:off x="9307454" y="4989033"/>
            <a:ext cx="2516956" cy="763572"/>
          </a:xfrm>
          <a:prstGeom prst="rect">
            <a:avLst/>
          </a:prstGeom>
          <a:solidFill>
            <a:srgbClr val="002060"/>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sp>
        <p:nvSpPr>
          <p:cNvPr id="1084" name="Rectángulo 1083">
            <a:extLst>
              <a:ext uri="{FF2B5EF4-FFF2-40B4-BE49-F238E27FC236}">
                <a16:creationId xmlns:a16="http://schemas.microsoft.com/office/drawing/2014/main" id="{26D9A875-BB9F-5671-143E-6C2E6E8EA921}"/>
              </a:ext>
            </a:extLst>
          </p:cNvPr>
          <p:cNvSpPr/>
          <p:nvPr/>
        </p:nvSpPr>
        <p:spPr>
          <a:xfrm>
            <a:off x="5458498" y="3336822"/>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Alta de Siniestro</a:t>
            </a:r>
          </a:p>
        </p:txBody>
      </p:sp>
      <p:cxnSp>
        <p:nvCxnSpPr>
          <p:cNvPr id="1085" name="Conector recto de flecha 1084">
            <a:extLst>
              <a:ext uri="{FF2B5EF4-FFF2-40B4-BE49-F238E27FC236}">
                <a16:creationId xmlns:a16="http://schemas.microsoft.com/office/drawing/2014/main" id="{B357D083-ABCE-6AAE-8F81-BF47F182F6A6}"/>
              </a:ext>
            </a:extLst>
          </p:cNvPr>
          <p:cNvCxnSpPr>
            <a:cxnSpLocks/>
          </p:cNvCxnSpPr>
          <p:nvPr/>
        </p:nvCxnSpPr>
        <p:spPr>
          <a:xfrm rot="16200000">
            <a:off x="8680368" y="3019240"/>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6" name="Rectángulo 1085">
            <a:extLst>
              <a:ext uri="{FF2B5EF4-FFF2-40B4-BE49-F238E27FC236}">
                <a16:creationId xmlns:a16="http://schemas.microsoft.com/office/drawing/2014/main" id="{7AAA6CDF-B936-2870-649E-9B016B595AC7}"/>
              </a:ext>
            </a:extLst>
          </p:cNvPr>
          <p:cNvSpPr/>
          <p:nvPr/>
        </p:nvSpPr>
        <p:spPr>
          <a:xfrm>
            <a:off x="9307454" y="3305140"/>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Tramite de oficio</a:t>
            </a:r>
          </a:p>
        </p:txBody>
      </p:sp>
      <p:cxnSp>
        <p:nvCxnSpPr>
          <p:cNvPr id="1087" name="Conector recto de flecha 1086">
            <a:extLst>
              <a:ext uri="{FF2B5EF4-FFF2-40B4-BE49-F238E27FC236}">
                <a16:creationId xmlns:a16="http://schemas.microsoft.com/office/drawing/2014/main" id="{5EE24066-0C7F-9DAD-2417-6B3310BA8BEB}"/>
              </a:ext>
            </a:extLst>
          </p:cNvPr>
          <p:cNvCxnSpPr>
            <a:cxnSpLocks/>
          </p:cNvCxnSpPr>
          <p:nvPr/>
        </p:nvCxnSpPr>
        <p:spPr>
          <a:xfrm>
            <a:off x="10671281" y="4068712"/>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1088" name="Conector recto de flecha 1087">
            <a:extLst>
              <a:ext uri="{FF2B5EF4-FFF2-40B4-BE49-F238E27FC236}">
                <a16:creationId xmlns:a16="http://schemas.microsoft.com/office/drawing/2014/main" id="{B29EE89D-9B58-2B3A-EC4B-1EBC8F005931}"/>
              </a:ext>
            </a:extLst>
          </p:cNvPr>
          <p:cNvCxnSpPr>
            <a:cxnSpLocks/>
          </p:cNvCxnSpPr>
          <p:nvPr/>
        </p:nvCxnSpPr>
        <p:spPr>
          <a:xfrm rot="5400000" flipH="1">
            <a:off x="8629463" y="4742743"/>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89" name="Rectángulo 1088">
            <a:extLst>
              <a:ext uri="{FF2B5EF4-FFF2-40B4-BE49-F238E27FC236}">
                <a16:creationId xmlns:a16="http://schemas.microsoft.com/office/drawing/2014/main" id="{D0686E2D-BD07-C98A-0FD5-FA176ED33ED2}"/>
              </a:ext>
            </a:extLst>
          </p:cNvPr>
          <p:cNvSpPr/>
          <p:nvPr/>
        </p:nvSpPr>
        <p:spPr>
          <a:xfrm>
            <a:off x="5446507" y="500471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Evaluación de los daños causados a la unidad</a:t>
            </a:r>
          </a:p>
        </p:txBody>
      </p:sp>
      <p:cxnSp>
        <p:nvCxnSpPr>
          <p:cNvPr id="1090" name="Conector recto de flecha 1089">
            <a:extLst>
              <a:ext uri="{FF2B5EF4-FFF2-40B4-BE49-F238E27FC236}">
                <a16:creationId xmlns:a16="http://schemas.microsoft.com/office/drawing/2014/main" id="{75C75955-6F16-68A9-45F4-FF9D1E65D191}"/>
              </a:ext>
            </a:extLst>
          </p:cNvPr>
          <p:cNvCxnSpPr>
            <a:cxnSpLocks/>
          </p:cNvCxnSpPr>
          <p:nvPr/>
        </p:nvCxnSpPr>
        <p:spPr>
          <a:xfrm rot="5400000" flipH="1">
            <a:off x="4792498" y="4683795"/>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91" name="CuadroTexto 1090">
            <a:extLst>
              <a:ext uri="{FF2B5EF4-FFF2-40B4-BE49-F238E27FC236}">
                <a16:creationId xmlns:a16="http://schemas.microsoft.com/office/drawing/2014/main" id="{66F8BE95-4C11-1534-207A-6D62CEFAABF2}"/>
              </a:ext>
            </a:extLst>
          </p:cNvPr>
          <p:cNvSpPr txBox="1"/>
          <p:nvPr/>
        </p:nvSpPr>
        <p:spPr>
          <a:xfrm>
            <a:off x="9566428" y="2746365"/>
            <a:ext cx="1997406"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Verificación </a:t>
            </a:r>
            <a:endParaRPr kumimoji="0" lang="es-MX" sz="1800" b="1" i="0" u="none" strike="noStrike" kern="0" cap="none" spc="0" normalizeH="0" baseline="0" noProof="0">
              <a:ln>
                <a:noFill/>
              </a:ln>
              <a:solidFill>
                <a:prstClr val="black"/>
              </a:solidFill>
              <a:effectLst/>
              <a:uLnTx/>
              <a:uFillTx/>
              <a:latin typeface="Calibri" panose="020F0502020204030204"/>
            </a:endParaRPr>
          </a:p>
        </p:txBody>
      </p:sp>
      <p:pic>
        <p:nvPicPr>
          <p:cNvPr id="1092" name="Imagen 1091">
            <a:extLst>
              <a:ext uri="{FF2B5EF4-FFF2-40B4-BE49-F238E27FC236}">
                <a16:creationId xmlns:a16="http://schemas.microsoft.com/office/drawing/2014/main" id="{3742BE44-3091-8773-847D-CF3A7D2DB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760" y="4549412"/>
            <a:ext cx="304762" cy="304762"/>
          </a:xfrm>
          <a:prstGeom prst="rect">
            <a:avLst/>
          </a:prstGeom>
        </p:spPr>
      </p:pic>
      <p:pic>
        <p:nvPicPr>
          <p:cNvPr id="1093" name="Imagen 1092">
            <a:extLst>
              <a:ext uri="{FF2B5EF4-FFF2-40B4-BE49-F238E27FC236}">
                <a16:creationId xmlns:a16="http://schemas.microsoft.com/office/drawing/2014/main" id="{C4F77379-0ABB-E2DD-0DB7-9B3A84DA8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959" y="4602187"/>
            <a:ext cx="304762" cy="304762"/>
          </a:xfrm>
          <a:prstGeom prst="rect">
            <a:avLst/>
          </a:prstGeom>
        </p:spPr>
      </p:pic>
      <p:pic>
        <p:nvPicPr>
          <p:cNvPr id="1094" name="Imagen 1093">
            <a:extLst>
              <a:ext uri="{FF2B5EF4-FFF2-40B4-BE49-F238E27FC236}">
                <a16:creationId xmlns:a16="http://schemas.microsoft.com/office/drawing/2014/main" id="{FB9BF736-E4AC-1162-8BFA-BBA75335D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0505" y="4602187"/>
            <a:ext cx="304762" cy="304762"/>
          </a:xfrm>
          <a:prstGeom prst="rect">
            <a:avLst/>
          </a:prstGeom>
        </p:spPr>
      </p:pic>
      <p:graphicFrame>
        <p:nvGraphicFramePr>
          <p:cNvPr id="8" name="Tabla 409">
            <a:extLst>
              <a:ext uri="{FF2B5EF4-FFF2-40B4-BE49-F238E27FC236}">
                <a16:creationId xmlns:a16="http://schemas.microsoft.com/office/drawing/2014/main" id="{E0D0FA3E-C44E-303B-FD48-81037DBE453F}"/>
              </a:ext>
            </a:extLst>
          </p:cNvPr>
          <p:cNvGraphicFramePr>
            <a:graphicFrameLocks noGrp="1"/>
          </p:cNvGraphicFramePr>
          <p:nvPr/>
        </p:nvGraphicFramePr>
        <p:xfrm>
          <a:off x="24031156" y="816616"/>
          <a:ext cx="5794109" cy="792480"/>
        </p:xfrm>
        <a:graphic>
          <a:graphicData uri="http://schemas.openxmlformats.org/drawingml/2006/table">
            <a:tbl>
              <a:tblPr firstRow="1" bandRow="1">
                <a:tableStyleId>{2D5ABB26-0587-4C30-8999-92F81FD0307C}</a:tableStyleId>
              </a:tblPr>
              <a:tblGrid>
                <a:gridCol w="757240">
                  <a:extLst>
                    <a:ext uri="{9D8B030D-6E8A-4147-A177-3AD203B41FA5}">
                      <a16:colId xmlns:a16="http://schemas.microsoft.com/office/drawing/2014/main" val="999609669"/>
                    </a:ext>
                  </a:extLst>
                </a:gridCol>
                <a:gridCol w="5036869">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Generación de Dictamen</a:t>
                      </a:r>
                    </a:p>
                  </a:txBody>
                  <a:tcPr/>
                </a:tc>
                <a:extLst>
                  <a:ext uri="{0D108BD9-81ED-4DB2-BD59-A6C34878D82A}">
                    <a16:rowId xmlns:a16="http://schemas.microsoft.com/office/drawing/2014/main" val="3487198195"/>
                  </a:ext>
                </a:extLst>
              </a:tr>
            </a:tbl>
          </a:graphicData>
        </a:graphic>
      </p:graphicFrame>
      <p:graphicFrame>
        <p:nvGraphicFramePr>
          <p:cNvPr id="11" name="Tabla 409">
            <a:extLst>
              <a:ext uri="{FF2B5EF4-FFF2-40B4-BE49-F238E27FC236}">
                <a16:creationId xmlns:a16="http://schemas.microsoft.com/office/drawing/2014/main" id="{40020AF4-7E38-5E3D-CBE7-52E397BD5EFB}"/>
              </a:ext>
            </a:extLst>
          </p:cNvPr>
          <p:cNvGraphicFramePr>
            <a:graphicFrameLocks noGrp="1"/>
          </p:cNvGraphicFramePr>
          <p:nvPr/>
        </p:nvGraphicFramePr>
        <p:xfrm>
          <a:off x="24085584" y="6079280"/>
          <a:ext cx="5739679" cy="3962400"/>
        </p:xfrm>
        <a:graphic>
          <a:graphicData uri="http://schemas.openxmlformats.org/drawingml/2006/table">
            <a:tbl>
              <a:tblPr firstRow="1" bandRow="1">
                <a:tableStyleId>{2D5ABB26-0587-4C30-8999-92F81FD0307C}</a:tableStyleId>
              </a:tblPr>
              <a:tblGrid>
                <a:gridCol w="750126">
                  <a:extLst>
                    <a:ext uri="{9D8B030D-6E8A-4147-A177-3AD203B41FA5}">
                      <a16:colId xmlns:a16="http://schemas.microsoft.com/office/drawing/2014/main" val="999609669"/>
                    </a:ext>
                  </a:extLst>
                </a:gridCol>
                <a:gridCol w="4989553">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9656">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graphicFrame>
        <p:nvGraphicFramePr>
          <p:cNvPr id="13" name="Tabla 409">
            <a:extLst>
              <a:ext uri="{FF2B5EF4-FFF2-40B4-BE49-F238E27FC236}">
                <a16:creationId xmlns:a16="http://schemas.microsoft.com/office/drawing/2014/main" id="{2E96453E-A1C0-9174-CCCF-D1A3E505B84B}"/>
              </a:ext>
            </a:extLst>
          </p:cNvPr>
          <p:cNvGraphicFramePr>
            <a:graphicFrameLocks noGrp="1"/>
          </p:cNvGraphicFramePr>
          <p:nvPr/>
        </p:nvGraphicFramePr>
        <p:xfrm>
          <a:off x="24029954" y="4648418"/>
          <a:ext cx="5794105" cy="1188720"/>
        </p:xfrm>
        <a:graphic>
          <a:graphicData uri="http://schemas.openxmlformats.org/drawingml/2006/table">
            <a:tbl>
              <a:tblPr firstRow="1" bandRow="1">
                <a:tableStyleId>{2D5ABB26-0587-4C30-8999-92F81FD0307C}</a:tableStyleId>
              </a:tblPr>
              <a:tblGrid>
                <a:gridCol w="773221">
                  <a:extLst>
                    <a:ext uri="{9D8B030D-6E8A-4147-A177-3AD203B41FA5}">
                      <a16:colId xmlns:a16="http://schemas.microsoft.com/office/drawing/2014/main" val="999609669"/>
                    </a:ext>
                  </a:extLst>
                </a:gridCol>
                <a:gridCol w="5020884">
                  <a:extLst>
                    <a:ext uri="{9D8B030D-6E8A-4147-A177-3AD203B41FA5}">
                      <a16:colId xmlns:a16="http://schemas.microsoft.com/office/drawing/2014/main" val="2437882336"/>
                    </a:ext>
                  </a:extLst>
                </a:gridCol>
              </a:tblGrid>
              <a:tr h="370840">
                <a:tc gridSpan="2">
                  <a:txBody>
                    <a:bodyPr/>
                    <a:lstStyle/>
                    <a:p>
                      <a:pPr algn="ctr"/>
                      <a:r>
                        <a:rPr lang="es-MX" sz="2000" dirty="0"/>
                        <a:t>Evidencia</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tc>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dirty="0"/>
                        <a:t>Dictamen Aseguradora </a:t>
                      </a:r>
                    </a:p>
                  </a:txBody>
                  <a:tcPr/>
                </a:tc>
                <a:extLst>
                  <a:ext uri="{0D108BD9-81ED-4DB2-BD59-A6C34878D82A}">
                    <a16:rowId xmlns:a16="http://schemas.microsoft.com/office/drawing/2014/main" val="3487198195"/>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3281491776"/>
                  </a:ext>
                </a:extLst>
              </a:tr>
            </a:tbl>
          </a:graphicData>
        </a:graphic>
      </p:graphicFrame>
      <p:graphicFrame>
        <p:nvGraphicFramePr>
          <p:cNvPr id="27" name="Tabla 409">
            <a:extLst>
              <a:ext uri="{FF2B5EF4-FFF2-40B4-BE49-F238E27FC236}">
                <a16:creationId xmlns:a16="http://schemas.microsoft.com/office/drawing/2014/main" id="{E7C8DF2A-559B-EF47-53A3-B83DBE73DB6F}"/>
              </a:ext>
            </a:extLst>
          </p:cNvPr>
          <p:cNvGraphicFramePr>
            <a:graphicFrameLocks noGrp="1"/>
          </p:cNvGraphicFramePr>
          <p:nvPr/>
        </p:nvGraphicFramePr>
        <p:xfrm>
          <a:off x="23991039" y="2285881"/>
          <a:ext cx="5794105" cy="1607630"/>
        </p:xfrm>
        <a:graphic>
          <a:graphicData uri="http://schemas.openxmlformats.org/drawingml/2006/table">
            <a:tbl>
              <a:tblPr firstRow="1" bandRow="1">
                <a:tableStyleId>{2D5ABB26-0587-4C30-8999-92F81FD0307C}</a:tableStyleId>
              </a:tblPr>
              <a:tblGrid>
                <a:gridCol w="757239">
                  <a:extLst>
                    <a:ext uri="{9D8B030D-6E8A-4147-A177-3AD203B41FA5}">
                      <a16:colId xmlns:a16="http://schemas.microsoft.com/office/drawing/2014/main" val="999609669"/>
                    </a:ext>
                  </a:extLst>
                </a:gridCol>
                <a:gridCol w="5036866">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spTree>
    <p:extLst>
      <p:ext uri="{BB962C8B-B14F-4D97-AF65-F5344CB8AC3E}">
        <p14:creationId xmlns:p14="http://schemas.microsoft.com/office/powerpoint/2010/main" val="4004892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a:t>
            </a:r>
            <a:r>
              <a:rPr lang="es-MX" sz="2800" dirty="0">
                <a:latin typeface="Arial Narrow" panose="020B0606020202030204" pitchFamily="34" charset="0"/>
              </a:rPr>
              <a:t>Robo Total - Autos Dictaminados por Aseguradora</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9</a:t>
            </a:r>
          </a:p>
        </p:txBody>
      </p:sp>
      <p:sp>
        <p:nvSpPr>
          <p:cNvPr id="120" name="Rectángulo 119">
            <a:extLst>
              <a:ext uri="{FF2B5EF4-FFF2-40B4-BE49-F238E27FC236}">
                <a16:creationId xmlns:a16="http://schemas.microsoft.com/office/drawing/2014/main" id="{22AC6FB0-1DA9-2E10-D6B8-4CDE947B9A54}"/>
              </a:ext>
            </a:extLst>
          </p:cNvPr>
          <p:cNvSpPr/>
          <p:nvPr/>
        </p:nvSpPr>
        <p:spPr>
          <a:xfrm>
            <a:off x="1680568" y="3374929"/>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siniestro </a:t>
            </a:r>
          </a:p>
        </p:txBody>
      </p:sp>
      <p:cxnSp>
        <p:nvCxnSpPr>
          <p:cNvPr id="121" name="Conector recto de flecha 120">
            <a:extLst>
              <a:ext uri="{FF2B5EF4-FFF2-40B4-BE49-F238E27FC236}">
                <a16:creationId xmlns:a16="http://schemas.microsoft.com/office/drawing/2014/main" id="{7EA596F5-2563-A27D-0623-82958F45EF0B}"/>
              </a:ext>
            </a:extLst>
          </p:cNvPr>
          <p:cNvCxnSpPr>
            <a:cxnSpLocks/>
          </p:cNvCxnSpPr>
          <p:nvPr/>
        </p:nvCxnSpPr>
        <p:spPr>
          <a:xfrm rot="16200000">
            <a:off x="4863524" y="3057348"/>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23" name="Rectángulo 122">
            <a:extLst>
              <a:ext uri="{FF2B5EF4-FFF2-40B4-BE49-F238E27FC236}">
                <a16:creationId xmlns:a16="http://schemas.microsoft.com/office/drawing/2014/main" id="{CACAAC27-2612-57DF-7605-CDC71762D09F}"/>
              </a:ext>
            </a:extLst>
          </p:cNvPr>
          <p:cNvSpPr/>
          <p:nvPr/>
        </p:nvSpPr>
        <p:spPr>
          <a:xfrm>
            <a:off x="9417394" y="504281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Generación de Dictamen de robo</a:t>
            </a:r>
          </a:p>
        </p:txBody>
      </p:sp>
      <p:sp>
        <p:nvSpPr>
          <p:cNvPr id="124" name="Rectángulo 123">
            <a:extLst>
              <a:ext uri="{FF2B5EF4-FFF2-40B4-BE49-F238E27FC236}">
                <a16:creationId xmlns:a16="http://schemas.microsoft.com/office/drawing/2014/main" id="{C3539D4F-B834-7E51-5B63-F10EDC8DFFC1}"/>
              </a:ext>
            </a:extLst>
          </p:cNvPr>
          <p:cNvSpPr/>
          <p:nvPr/>
        </p:nvSpPr>
        <p:spPr>
          <a:xfrm>
            <a:off x="5529524" y="3374929"/>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Alta de Siniestro</a:t>
            </a:r>
          </a:p>
        </p:txBody>
      </p:sp>
      <p:cxnSp>
        <p:nvCxnSpPr>
          <p:cNvPr id="125" name="Conector recto de flecha 124">
            <a:extLst>
              <a:ext uri="{FF2B5EF4-FFF2-40B4-BE49-F238E27FC236}">
                <a16:creationId xmlns:a16="http://schemas.microsoft.com/office/drawing/2014/main" id="{5FCBDA47-892B-AB7A-8007-C641B79F35F5}"/>
              </a:ext>
            </a:extLst>
          </p:cNvPr>
          <p:cNvCxnSpPr>
            <a:cxnSpLocks/>
          </p:cNvCxnSpPr>
          <p:nvPr/>
        </p:nvCxnSpPr>
        <p:spPr>
          <a:xfrm rot="16200000">
            <a:off x="8751394" y="305734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26" name="Rectángulo 125">
            <a:extLst>
              <a:ext uri="{FF2B5EF4-FFF2-40B4-BE49-F238E27FC236}">
                <a16:creationId xmlns:a16="http://schemas.microsoft.com/office/drawing/2014/main" id="{94A5B2F1-479A-3DC8-0424-F3B5A7E7DC16}"/>
              </a:ext>
            </a:extLst>
          </p:cNvPr>
          <p:cNvSpPr/>
          <p:nvPr/>
        </p:nvSpPr>
        <p:spPr>
          <a:xfrm>
            <a:off x="9378480" y="3343247"/>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cxnSp>
        <p:nvCxnSpPr>
          <p:cNvPr id="127" name="Conector recto de flecha 126">
            <a:extLst>
              <a:ext uri="{FF2B5EF4-FFF2-40B4-BE49-F238E27FC236}">
                <a16:creationId xmlns:a16="http://schemas.microsoft.com/office/drawing/2014/main" id="{1B69B498-AA5E-D163-2E3C-EEB6FF049461}"/>
              </a:ext>
            </a:extLst>
          </p:cNvPr>
          <p:cNvCxnSpPr>
            <a:cxnSpLocks/>
          </p:cNvCxnSpPr>
          <p:nvPr/>
        </p:nvCxnSpPr>
        <p:spPr>
          <a:xfrm>
            <a:off x="10742307" y="4106819"/>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24" name="Rectángulo 1023">
            <a:extLst>
              <a:ext uri="{FF2B5EF4-FFF2-40B4-BE49-F238E27FC236}">
                <a16:creationId xmlns:a16="http://schemas.microsoft.com/office/drawing/2014/main" id="{E0EE2945-8B45-C738-6DA1-AF3188DFD85C}"/>
              </a:ext>
            </a:extLst>
          </p:cNvPr>
          <p:cNvSpPr/>
          <p:nvPr/>
        </p:nvSpPr>
        <p:spPr>
          <a:xfrm>
            <a:off x="5097623" y="695282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Revisión de expediente de auto</a:t>
            </a:r>
          </a:p>
        </p:txBody>
      </p:sp>
      <p:cxnSp>
        <p:nvCxnSpPr>
          <p:cNvPr id="1025" name="Conector recto de flecha 1024">
            <a:extLst>
              <a:ext uri="{FF2B5EF4-FFF2-40B4-BE49-F238E27FC236}">
                <a16:creationId xmlns:a16="http://schemas.microsoft.com/office/drawing/2014/main" id="{C0FE3B19-210E-264C-602B-D7DB752CEDEC}"/>
              </a:ext>
            </a:extLst>
          </p:cNvPr>
          <p:cNvCxnSpPr>
            <a:cxnSpLocks/>
          </p:cNvCxnSpPr>
          <p:nvPr/>
        </p:nvCxnSpPr>
        <p:spPr>
          <a:xfrm rot="5400000" flipH="1">
            <a:off x="8751394" y="4758835"/>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30" name="CuadroTexto 1029">
            <a:extLst>
              <a:ext uri="{FF2B5EF4-FFF2-40B4-BE49-F238E27FC236}">
                <a16:creationId xmlns:a16="http://schemas.microsoft.com/office/drawing/2014/main" id="{EB6D2F16-FEF7-F15E-A6B0-195D7E43B7FF}"/>
              </a:ext>
            </a:extLst>
          </p:cNvPr>
          <p:cNvSpPr txBox="1"/>
          <p:nvPr/>
        </p:nvSpPr>
        <p:spPr>
          <a:xfrm>
            <a:off x="9637454" y="2784472"/>
            <a:ext cx="1997406"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Verificación </a:t>
            </a:r>
            <a:endParaRPr kumimoji="0" lang="es-MX" sz="1800" b="1" i="0" u="none" strike="noStrike" kern="0" cap="none" spc="0" normalizeH="0" baseline="0" noProof="0">
              <a:ln>
                <a:noFill/>
              </a:ln>
              <a:solidFill>
                <a:prstClr val="black"/>
              </a:solidFill>
              <a:effectLst/>
              <a:uLnTx/>
              <a:uFillTx/>
              <a:latin typeface="Calibri" panose="020F0502020204030204"/>
            </a:endParaRPr>
          </a:p>
        </p:txBody>
      </p:sp>
      <p:sp>
        <p:nvSpPr>
          <p:cNvPr id="1033" name="Diagrama de flujo: decisión 1032">
            <a:extLst>
              <a:ext uri="{FF2B5EF4-FFF2-40B4-BE49-F238E27FC236}">
                <a16:creationId xmlns:a16="http://schemas.microsoft.com/office/drawing/2014/main" id="{FB20AC13-E803-8172-8A64-26115B10709B}"/>
              </a:ext>
            </a:extLst>
          </p:cNvPr>
          <p:cNvSpPr/>
          <p:nvPr/>
        </p:nvSpPr>
        <p:spPr>
          <a:xfrm>
            <a:off x="4665706" y="4821435"/>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Dictamina pérdida total</a:t>
            </a:r>
          </a:p>
        </p:txBody>
      </p:sp>
      <p:cxnSp>
        <p:nvCxnSpPr>
          <p:cNvPr id="1034" name="Conector recto de flecha 1033">
            <a:extLst>
              <a:ext uri="{FF2B5EF4-FFF2-40B4-BE49-F238E27FC236}">
                <a16:creationId xmlns:a16="http://schemas.microsoft.com/office/drawing/2014/main" id="{DD1D6573-3365-A4D3-D848-6D4498277184}"/>
              </a:ext>
            </a:extLst>
          </p:cNvPr>
          <p:cNvCxnSpPr>
            <a:cxnSpLocks/>
          </p:cNvCxnSpPr>
          <p:nvPr/>
        </p:nvCxnSpPr>
        <p:spPr>
          <a:xfrm>
            <a:off x="6356101" y="6003059"/>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35" name="CuadroTexto 1034">
            <a:extLst>
              <a:ext uri="{FF2B5EF4-FFF2-40B4-BE49-F238E27FC236}">
                <a16:creationId xmlns:a16="http://schemas.microsoft.com/office/drawing/2014/main" id="{D826E9FF-5E1C-9ACF-DF30-68B5FD28052A}"/>
              </a:ext>
            </a:extLst>
          </p:cNvPr>
          <p:cNvSpPr txBox="1"/>
          <p:nvPr/>
        </p:nvSpPr>
        <p:spPr>
          <a:xfrm>
            <a:off x="6488927" y="6206120"/>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036" name="CuadroTexto 1035">
            <a:extLst>
              <a:ext uri="{FF2B5EF4-FFF2-40B4-BE49-F238E27FC236}">
                <a16:creationId xmlns:a16="http://schemas.microsoft.com/office/drawing/2014/main" id="{A6021801-B1EE-CF59-24EB-F1139D84352A}"/>
              </a:ext>
            </a:extLst>
          </p:cNvPr>
          <p:cNvSpPr txBox="1"/>
          <p:nvPr/>
        </p:nvSpPr>
        <p:spPr>
          <a:xfrm>
            <a:off x="3823807" y="5050705"/>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37" name="Rectángulo 1036">
            <a:extLst>
              <a:ext uri="{FF2B5EF4-FFF2-40B4-BE49-F238E27FC236}">
                <a16:creationId xmlns:a16="http://schemas.microsoft.com/office/drawing/2014/main" id="{E6BF9D5B-DA26-A27E-8D10-AB54263FAE86}"/>
              </a:ext>
            </a:extLst>
          </p:cNvPr>
          <p:cNvSpPr/>
          <p:nvPr/>
        </p:nvSpPr>
        <p:spPr>
          <a:xfrm>
            <a:off x="1372868" y="5897068"/>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taller hace reparación de la unidad</a:t>
            </a:r>
          </a:p>
        </p:txBody>
      </p:sp>
      <p:cxnSp>
        <p:nvCxnSpPr>
          <p:cNvPr id="1038" name="Conector: angular 1037">
            <a:extLst>
              <a:ext uri="{FF2B5EF4-FFF2-40B4-BE49-F238E27FC236}">
                <a16:creationId xmlns:a16="http://schemas.microsoft.com/office/drawing/2014/main" id="{E3C84462-8540-6455-D76D-1DFF16671A53}"/>
              </a:ext>
            </a:extLst>
          </p:cNvPr>
          <p:cNvCxnSpPr>
            <a:cxnSpLocks/>
            <a:stCxn id="1033" idx="1"/>
            <a:endCxn id="1037" idx="1"/>
          </p:cNvCxnSpPr>
          <p:nvPr/>
        </p:nvCxnSpPr>
        <p:spPr>
          <a:xfrm rot="10800000" flipV="1">
            <a:off x="1372868" y="5420036"/>
            <a:ext cx="3292838" cy="858817"/>
          </a:xfrm>
          <a:prstGeom prst="bentConnector3">
            <a:avLst>
              <a:gd name="adj1" fmla="val 106942"/>
            </a:avLst>
          </a:prstGeom>
          <a:noFill/>
          <a:ln w="38100" cap="flat" cmpd="sng" algn="ctr">
            <a:solidFill>
              <a:sysClr val="windowText" lastClr="000000">
                <a:lumMod val="95000"/>
                <a:lumOff val="5000"/>
              </a:sysClr>
            </a:solidFill>
            <a:prstDash val="solid"/>
            <a:miter lim="800000"/>
            <a:tailEnd type="triangle"/>
          </a:ln>
          <a:effectLst/>
        </p:spPr>
      </p:cxnSp>
      <p:sp>
        <p:nvSpPr>
          <p:cNvPr id="1039" name="CuadroTexto 1038">
            <a:extLst>
              <a:ext uri="{FF2B5EF4-FFF2-40B4-BE49-F238E27FC236}">
                <a16:creationId xmlns:a16="http://schemas.microsoft.com/office/drawing/2014/main" id="{DE0075F6-6005-89F2-664E-03CE1E1A8D50}"/>
              </a:ext>
            </a:extLst>
          </p:cNvPr>
          <p:cNvSpPr txBox="1"/>
          <p:nvPr/>
        </p:nvSpPr>
        <p:spPr>
          <a:xfrm>
            <a:off x="1148656" y="6811722"/>
            <a:ext cx="3017193" cy="369332"/>
          </a:xfrm>
          <a:prstGeom prst="rect">
            <a:avLst/>
          </a:prstGeom>
          <a:solidFill>
            <a:srgbClr val="CDACE6"/>
          </a:solidFill>
          <a:effectLst>
            <a:outerShdw blurRad="50800" dist="38100" dir="2700000" algn="tl" rotWithShape="0">
              <a:prstClr val="black">
                <a:alpha val="40000"/>
              </a:prstClr>
            </a:outerShdw>
          </a:effectLst>
        </p:spPr>
        <p:txBody>
          <a:bodyPr wrap="square" rtlCol="0">
            <a:spAutoFit/>
          </a:bodyPr>
          <a:lstStyle/>
          <a:p>
            <a:pPr algn="ctr"/>
            <a:r>
              <a:rPr lang="es-MX" b="1">
                <a:solidFill>
                  <a:prstClr val="black"/>
                </a:solidFill>
                <a:latin typeface="Calibri" panose="020F0502020204030204"/>
              </a:rPr>
              <a:t>Autos en Reparación Taller</a:t>
            </a:r>
          </a:p>
        </p:txBody>
      </p:sp>
      <p:cxnSp>
        <p:nvCxnSpPr>
          <p:cNvPr id="1041" name="Conector recto de flecha 1040">
            <a:extLst>
              <a:ext uri="{FF2B5EF4-FFF2-40B4-BE49-F238E27FC236}">
                <a16:creationId xmlns:a16="http://schemas.microsoft.com/office/drawing/2014/main" id="{332A022F-26D0-72DC-A681-75B66CFA944B}"/>
              </a:ext>
            </a:extLst>
          </p:cNvPr>
          <p:cNvCxnSpPr>
            <a:cxnSpLocks/>
          </p:cNvCxnSpPr>
          <p:nvPr/>
        </p:nvCxnSpPr>
        <p:spPr>
          <a:xfrm>
            <a:off x="2679618" y="9639645"/>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1042" name="CuadroTexto 1041">
            <a:extLst>
              <a:ext uri="{FF2B5EF4-FFF2-40B4-BE49-F238E27FC236}">
                <a16:creationId xmlns:a16="http://schemas.microsoft.com/office/drawing/2014/main" id="{3A3D3BF7-5B21-7F5D-7376-4390971CFD55}"/>
              </a:ext>
            </a:extLst>
          </p:cNvPr>
          <p:cNvSpPr txBox="1"/>
          <p:nvPr/>
        </p:nvSpPr>
        <p:spPr>
          <a:xfrm>
            <a:off x="10645762" y="5976880"/>
            <a:ext cx="3407460" cy="1477328"/>
          </a:xfrm>
          <a:prstGeom prst="rect">
            <a:avLst/>
          </a:prstGeom>
          <a:solidFill>
            <a:srgbClr val="FFC000"/>
          </a:solidFill>
          <a:effectLst>
            <a:outerShdw blurRad="50800" dist="38100" dir="2700000" algn="tl" rotWithShape="0">
              <a:prstClr val="black">
                <a:alpha val="40000"/>
              </a:prstClr>
            </a:outerShdw>
          </a:effectLst>
        </p:spPr>
        <p:txBody>
          <a:bodyPr wrap="square" rtlCol="0">
            <a:spAutoFit/>
          </a:bodyPr>
          <a:lstStyle/>
          <a:p>
            <a:pPr algn="ctr"/>
            <a:r>
              <a:rPr lang="es-MX" b="1" dirty="0">
                <a:solidFill>
                  <a:prstClr val="black"/>
                </a:solidFill>
                <a:latin typeface="Calibri" panose="020F0502020204030204"/>
              </a:rPr>
              <a:t>Expediente </a:t>
            </a:r>
          </a:p>
          <a:p>
            <a:pPr marL="285750" indent="-285750">
              <a:buFont typeface="Wingdings" panose="05000000000000000000" pitchFamily="2" charset="2"/>
              <a:buChar char="q"/>
            </a:pPr>
            <a:r>
              <a:rPr lang="es-MX" dirty="0">
                <a:solidFill>
                  <a:prstClr val="black"/>
                </a:solidFill>
                <a:latin typeface="Calibri" panose="020F0502020204030204"/>
              </a:rPr>
              <a:t>Comprobantes Originales</a:t>
            </a:r>
          </a:p>
          <a:p>
            <a:pPr marL="285750" indent="-285750">
              <a:buFont typeface="Wingdings" panose="05000000000000000000" pitchFamily="2" charset="2"/>
              <a:buChar char="q"/>
            </a:pPr>
            <a:r>
              <a:rPr lang="es-MX" dirty="0">
                <a:solidFill>
                  <a:prstClr val="black"/>
                </a:solidFill>
                <a:latin typeface="Calibri" panose="020F0502020204030204"/>
              </a:rPr>
              <a:t>Certificado de Pagos de Últimos Refrendos</a:t>
            </a:r>
          </a:p>
          <a:p>
            <a:pPr marL="285750" indent="-285750">
              <a:buFont typeface="Wingdings" panose="05000000000000000000" pitchFamily="2" charset="2"/>
              <a:buChar char="q"/>
            </a:pPr>
            <a:r>
              <a:rPr lang="es-MX" dirty="0">
                <a:solidFill>
                  <a:prstClr val="black"/>
                </a:solidFill>
                <a:latin typeface="Calibri" panose="020F0502020204030204"/>
              </a:rPr>
              <a:t>Baja de Placas de Otros Estados</a:t>
            </a:r>
          </a:p>
        </p:txBody>
      </p:sp>
      <p:sp>
        <p:nvSpPr>
          <p:cNvPr id="1043" name="Diagrama de flujo: decisión 1042">
            <a:extLst>
              <a:ext uri="{FF2B5EF4-FFF2-40B4-BE49-F238E27FC236}">
                <a16:creationId xmlns:a16="http://schemas.microsoft.com/office/drawing/2014/main" id="{F05AE36E-92EA-C833-57EF-93ADE0FC56B8}"/>
              </a:ext>
            </a:extLst>
          </p:cNvPr>
          <p:cNvSpPr/>
          <p:nvPr/>
        </p:nvSpPr>
        <p:spPr>
          <a:xfrm>
            <a:off x="968653" y="8442441"/>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Se cuentan documentos requeridos</a:t>
            </a:r>
          </a:p>
        </p:txBody>
      </p:sp>
      <p:cxnSp>
        <p:nvCxnSpPr>
          <p:cNvPr id="1044" name="Conector: angular 1043">
            <a:extLst>
              <a:ext uri="{FF2B5EF4-FFF2-40B4-BE49-F238E27FC236}">
                <a16:creationId xmlns:a16="http://schemas.microsoft.com/office/drawing/2014/main" id="{3F762139-7F0D-9DFB-26C5-39D2DF069CDC}"/>
              </a:ext>
            </a:extLst>
          </p:cNvPr>
          <p:cNvCxnSpPr>
            <a:cxnSpLocks/>
            <a:stCxn id="1024" idx="1"/>
            <a:endCxn id="1043" idx="0"/>
          </p:cNvCxnSpPr>
          <p:nvPr/>
        </p:nvCxnSpPr>
        <p:spPr>
          <a:xfrm rot="10800000" flipV="1">
            <a:off x="2679619" y="7334609"/>
            <a:ext cx="2418005" cy="1107831"/>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1045" name="CuadroTexto 1044">
            <a:extLst>
              <a:ext uri="{FF2B5EF4-FFF2-40B4-BE49-F238E27FC236}">
                <a16:creationId xmlns:a16="http://schemas.microsoft.com/office/drawing/2014/main" id="{C41C091A-A46B-37A2-0C2F-22153454CBA7}"/>
              </a:ext>
            </a:extLst>
          </p:cNvPr>
          <p:cNvSpPr txBox="1"/>
          <p:nvPr/>
        </p:nvSpPr>
        <p:spPr>
          <a:xfrm>
            <a:off x="2735914" y="9821095"/>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46" name="Conector recto de flecha 1045">
            <a:extLst>
              <a:ext uri="{FF2B5EF4-FFF2-40B4-BE49-F238E27FC236}">
                <a16:creationId xmlns:a16="http://schemas.microsoft.com/office/drawing/2014/main" id="{8B11B648-C857-20BC-4889-8D6487015911}"/>
              </a:ext>
            </a:extLst>
          </p:cNvPr>
          <p:cNvCxnSpPr>
            <a:cxnSpLocks/>
          </p:cNvCxnSpPr>
          <p:nvPr/>
        </p:nvCxnSpPr>
        <p:spPr>
          <a:xfrm rot="16200000">
            <a:off x="5056583" y="837504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47" name="CuadroTexto 1046">
            <a:extLst>
              <a:ext uri="{FF2B5EF4-FFF2-40B4-BE49-F238E27FC236}">
                <a16:creationId xmlns:a16="http://schemas.microsoft.com/office/drawing/2014/main" id="{0370E410-DB59-CC93-E42C-0DB31902A560}"/>
              </a:ext>
            </a:extLst>
          </p:cNvPr>
          <p:cNvSpPr txBox="1"/>
          <p:nvPr/>
        </p:nvSpPr>
        <p:spPr>
          <a:xfrm>
            <a:off x="4732522" y="8671711"/>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48" name="Rectángulo 1047">
            <a:extLst>
              <a:ext uri="{FF2B5EF4-FFF2-40B4-BE49-F238E27FC236}">
                <a16:creationId xmlns:a16="http://schemas.microsoft.com/office/drawing/2014/main" id="{2ACA7040-2919-4DFC-7E47-11B177FC4E83}"/>
              </a:ext>
            </a:extLst>
          </p:cNvPr>
          <p:cNvSpPr/>
          <p:nvPr/>
        </p:nvSpPr>
        <p:spPr>
          <a:xfrm>
            <a:off x="5707922" y="870618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el documento  faltante al depto. correspondiente</a:t>
            </a:r>
          </a:p>
        </p:txBody>
      </p:sp>
      <p:sp>
        <p:nvSpPr>
          <p:cNvPr id="1049" name="Rectángulo 1048">
            <a:extLst>
              <a:ext uri="{FF2B5EF4-FFF2-40B4-BE49-F238E27FC236}">
                <a16:creationId xmlns:a16="http://schemas.microsoft.com/office/drawing/2014/main" id="{2E20662B-DD99-8210-D6C3-F77269376C6F}"/>
              </a:ext>
            </a:extLst>
          </p:cNvPr>
          <p:cNvSpPr/>
          <p:nvPr/>
        </p:nvSpPr>
        <p:spPr>
          <a:xfrm>
            <a:off x="9569614" y="8689490"/>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Realiza el trámite conseguir los documentos faltantes </a:t>
            </a:r>
          </a:p>
        </p:txBody>
      </p:sp>
      <p:cxnSp>
        <p:nvCxnSpPr>
          <p:cNvPr id="1050" name="Conector recto de flecha 1049">
            <a:extLst>
              <a:ext uri="{FF2B5EF4-FFF2-40B4-BE49-F238E27FC236}">
                <a16:creationId xmlns:a16="http://schemas.microsoft.com/office/drawing/2014/main" id="{9D25C959-6A11-A478-EB10-552DD45ECDD1}"/>
              </a:ext>
            </a:extLst>
          </p:cNvPr>
          <p:cNvCxnSpPr>
            <a:cxnSpLocks/>
          </p:cNvCxnSpPr>
          <p:nvPr/>
        </p:nvCxnSpPr>
        <p:spPr>
          <a:xfrm rot="16200000">
            <a:off x="8923385" y="8368072"/>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051" name="Conector: angular 1050">
            <a:extLst>
              <a:ext uri="{FF2B5EF4-FFF2-40B4-BE49-F238E27FC236}">
                <a16:creationId xmlns:a16="http://schemas.microsoft.com/office/drawing/2014/main" id="{FAED4E57-F618-540D-35C6-6FF3F6A9A934}"/>
              </a:ext>
            </a:extLst>
          </p:cNvPr>
          <p:cNvCxnSpPr>
            <a:cxnSpLocks/>
            <a:stCxn id="1049" idx="3"/>
            <a:endCxn id="1043" idx="0"/>
          </p:cNvCxnSpPr>
          <p:nvPr/>
        </p:nvCxnSpPr>
        <p:spPr>
          <a:xfrm flipH="1" flipV="1">
            <a:off x="2679618" y="8442441"/>
            <a:ext cx="9406952" cy="628835"/>
          </a:xfrm>
          <a:prstGeom prst="bentConnector4">
            <a:avLst>
              <a:gd name="adj1" fmla="val -2430"/>
              <a:gd name="adj2" fmla="val 173283"/>
            </a:avLst>
          </a:prstGeom>
          <a:noFill/>
          <a:ln w="38100" cap="flat" cmpd="sng" algn="ctr">
            <a:solidFill>
              <a:sysClr val="windowText" lastClr="000000">
                <a:lumMod val="95000"/>
                <a:lumOff val="5000"/>
              </a:sysClr>
            </a:solidFill>
            <a:prstDash val="solid"/>
            <a:miter lim="800000"/>
            <a:tailEnd type="triangle"/>
          </a:ln>
          <a:effectLst/>
        </p:spPr>
      </p:cxnSp>
      <p:sp>
        <p:nvSpPr>
          <p:cNvPr id="1052" name="Rectángulo 1051">
            <a:extLst>
              <a:ext uri="{FF2B5EF4-FFF2-40B4-BE49-F238E27FC236}">
                <a16:creationId xmlns:a16="http://schemas.microsoft.com/office/drawing/2014/main" id="{FA35ACEE-50B9-F323-76A3-42B326335203}"/>
              </a:ext>
            </a:extLst>
          </p:cNvPr>
          <p:cNvSpPr/>
          <p:nvPr/>
        </p:nvSpPr>
        <p:spPr>
          <a:xfrm>
            <a:off x="1352211" y="10575645"/>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a Aseguradora carta para baja de placas</a:t>
            </a:r>
          </a:p>
        </p:txBody>
      </p:sp>
      <p:cxnSp>
        <p:nvCxnSpPr>
          <p:cNvPr id="1053" name="Conector recto de flecha 1052">
            <a:extLst>
              <a:ext uri="{FF2B5EF4-FFF2-40B4-BE49-F238E27FC236}">
                <a16:creationId xmlns:a16="http://schemas.microsoft.com/office/drawing/2014/main" id="{8652D15A-D5AC-A437-182A-3027203E0022}"/>
              </a:ext>
            </a:extLst>
          </p:cNvPr>
          <p:cNvCxnSpPr>
            <a:cxnSpLocks/>
          </p:cNvCxnSpPr>
          <p:nvPr/>
        </p:nvCxnSpPr>
        <p:spPr>
          <a:xfrm rot="16200000">
            <a:off x="4567568" y="1025372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54" name="Rectángulo 1053">
            <a:extLst>
              <a:ext uri="{FF2B5EF4-FFF2-40B4-BE49-F238E27FC236}">
                <a16:creationId xmlns:a16="http://schemas.microsoft.com/office/drawing/2014/main" id="{81574C85-11D5-2E09-46B0-B164551A57EC}"/>
              </a:ext>
            </a:extLst>
          </p:cNvPr>
          <p:cNvSpPr/>
          <p:nvPr/>
        </p:nvSpPr>
        <p:spPr>
          <a:xfrm>
            <a:off x="10895078" y="10518344"/>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Acude con el cliente a ICV baja de Placas</a:t>
            </a:r>
          </a:p>
        </p:txBody>
      </p:sp>
      <p:sp>
        <p:nvSpPr>
          <p:cNvPr id="1055" name="Diagrama de flujo: decisión 1054">
            <a:extLst>
              <a:ext uri="{FF2B5EF4-FFF2-40B4-BE49-F238E27FC236}">
                <a16:creationId xmlns:a16="http://schemas.microsoft.com/office/drawing/2014/main" id="{43BAD66D-DFA6-C274-9ADA-86E139ED04F7}"/>
              </a:ext>
            </a:extLst>
          </p:cNvPr>
          <p:cNvSpPr/>
          <p:nvPr/>
        </p:nvSpPr>
        <p:spPr>
          <a:xfrm>
            <a:off x="5216498" y="10323984"/>
            <a:ext cx="436365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La unidad está a nombre de cliente ante ICV</a:t>
            </a:r>
          </a:p>
        </p:txBody>
      </p:sp>
      <p:cxnSp>
        <p:nvCxnSpPr>
          <p:cNvPr id="1056" name="Conector recto de flecha 1055">
            <a:extLst>
              <a:ext uri="{FF2B5EF4-FFF2-40B4-BE49-F238E27FC236}">
                <a16:creationId xmlns:a16="http://schemas.microsoft.com/office/drawing/2014/main" id="{01AEB64A-81C6-098B-9591-59A567A21D5C}"/>
              </a:ext>
            </a:extLst>
          </p:cNvPr>
          <p:cNvCxnSpPr>
            <a:cxnSpLocks/>
          </p:cNvCxnSpPr>
          <p:nvPr/>
        </p:nvCxnSpPr>
        <p:spPr>
          <a:xfrm rot="16200000">
            <a:off x="10272972" y="10253727"/>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57" name="CuadroTexto 1056">
            <a:extLst>
              <a:ext uri="{FF2B5EF4-FFF2-40B4-BE49-F238E27FC236}">
                <a16:creationId xmlns:a16="http://schemas.microsoft.com/office/drawing/2014/main" id="{C6609491-F98E-363B-23FA-3FBC40C8CCEB}"/>
              </a:ext>
            </a:extLst>
          </p:cNvPr>
          <p:cNvSpPr txBox="1"/>
          <p:nvPr/>
        </p:nvSpPr>
        <p:spPr>
          <a:xfrm>
            <a:off x="7373268" y="11518492"/>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58" name="Rectángulo 1057">
            <a:extLst>
              <a:ext uri="{FF2B5EF4-FFF2-40B4-BE49-F238E27FC236}">
                <a16:creationId xmlns:a16="http://schemas.microsoft.com/office/drawing/2014/main" id="{F4AB86CA-9519-FFAB-A120-44FDF2357ECA}"/>
              </a:ext>
            </a:extLst>
          </p:cNvPr>
          <p:cNvSpPr/>
          <p:nvPr/>
        </p:nvSpPr>
        <p:spPr>
          <a:xfrm>
            <a:off x="1416231" y="1230454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Realiza Baja de Placas por Perdida Total</a:t>
            </a:r>
          </a:p>
        </p:txBody>
      </p:sp>
      <p:cxnSp>
        <p:nvCxnSpPr>
          <p:cNvPr id="1059" name="Conector: angular 1058">
            <a:extLst>
              <a:ext uri="{FF2B5EF4-FFF2-40B4-BE49-F238E27FC236}">
                <a16:creationId xmlns:a16="http://schemas.microsoft.com/office/drawing/2014/main" id="{47976341-05AD-03C4-4864-02A967AF0BE4}"/>
              </a:ext>
            </a:extLst>
          </p:cNvPr>
          <p:cNvCxnSpPr>
            <a:cxnSpLocks/>
            <a:stCxn id="1055" idx="2"/>
            <a:endCxn id="1058" idx="0"/>
          </p:cNvCxnSpPr>
          <p:nvPr/>
        </p:nvCxnSpPr>
        <p:spPr>
          <a:xfrm rot="5400000">
            <a:off x="4644839" y="9551058"/>
            <a:ext cx="783355" cy="4723614"/>
          </a:xfrm>
          <a:prstGeom prst="bentConnector3">
            <a:avLst>
              <a:gd name="adj1" fmla="val 50000"/>
            </a:avLst>
          </a:prstGeom>
          <a:noFill/>
          <a:ln w="38100" cap="flat" cmpd="sng" algn="ctr">
            <a:solidFill>
              <a:sysClr val="windowText" lastClr="000000">
                <a:lumMod val="95000"/>
                <a:lumOff val="5000"/>
              </a:sysClr>
            </a:solidFill>
            <a:prstDash val="solid"/>
            <a:miter lim="800000"/>
            <a:tailEnd type="triangle"/>
          </a:ln>
          <a:effectLst/>
        </p:spPr>
      </p:cxnSp>
      <p:sp>
        <p:nvSpPr>
          <p:cNvPr id="1060" name="CuadroTexto 1059">
            <a:extLst>
              <a:ext uri="{FF2B5EF4-FFF2-40B4-BE49-F238E27FC236}">
                <a16:creationId xmlns:a16="http://schemas.microsoft.com/office/drawing/2014/main" id="{BD8E11A8-F63D-ACF3-1896-68ACAA69BE8B}"/>
              </a:ext>
            </a:extLst>
          </p:cNvPr>
          <p:cNvSpPr txBox="1"/>
          <p:nvPr/>
        </p:nvSpPr>
        <p:spPr>
          <a:xfrm>
            <a:off x="9589385" y="10560502"/>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cxnSp>
        <p:nvCxnSpPr>
          <p:cNvPr id="1061" name="Conector recto de flecha 1060">
            <a:extLst>
              <a:ext uri="{FF2B5EF4-FFF2-40B4-BE49-F238E27FC236}">
                <a16:creationId xmlns:a16="http://schemas.microsoft.com/office/drawing/2014/main" id="{0062D5C4-2DCD-AA47-B5EA-4BEE1E237C0D}"/>
              </a:ext>
            </a:extLst>
          </p:cNvPr>
          <p:cNvCxnSpPr>
            <a:cxnSpLocks/>
          </p:cNvCxnSpPr>
          <p:nvPr/>
        </p:nvCxnSpPr>
        <p:spPr>
          <a:xfrm rot="16200000">
            <a:off x="4604184" y="1202032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62" name="Rectángulo 1061">
            <a:extLst>
              <a:ext uri="{FF2B5EF4-FFF2-40B4-BE49-F238E27FC236}">
                <a16:creationId xmlns:a16="http://schemas.microsoft.com/office/drawing/2014/main" id="{81170AA7-DF3E-42F9-E1DB-2197A167A9F4}"/>
              </a:ext>
            </a:extLst>
          </p:cNvPr>
          <p:cNvSpPr/>
          <p:nvPr/>
        </p:nvSpPr>
        <p:spPr>
          <a:xfrm>
            <a:off x="5301247" y="1232459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factura del auto a Contabilidad</a:t>
            </a:r>
          </a:p>
        </p:txBody>
      </p:sp>
      <p:cxnSp>
        <p:nvCxnSpPr>
          <p:cNvPr id="1063" name="Conector recto de flecha 1062">
            <a:extLst>
              <a:ext uri="{FF2B5EF4-FFF2-40B4-BE49-F238E27FC236}">
                <a16:creationId xmlns:a16="http://schemas.microsoft.com/office/drawing/2014/main" id="{73625DE4-2DD9-172A-3050-77EBCAB004DC}"/>
              </a:ext>
            </a:extLst>
          </p:cNvPr>
          <p:cNvCxnSpPr>
            <a:cxnSpLocks/>
          </p:cNvCxnSpPr>
          <p:nvPr/>
        </p:nvCxnSpPr>
        <p:spPr>
          <a:xfrm rot="16200000">
            <a:off x="8467774" y="1202032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64" name="Rectángulo 1063">
            <a:extLst>
              <a:ext uri="{FF2B5EF4-FFF2-40B4-BE49-F238E27FC236}">
                <a16:creationId xmlns:a16="http://schemas.microsoft.com/office/drawing/2014/main" id="{4446F53F-7CE0-C03B-5D38-B7E3513F1B81}"/>
              </a:ext>
            </a:extLst>
          </p:cNvPr>
          <p:cNvSpPr/>
          <p:nvPr/>
        </p:nvSpPr>
        <p:spPr>
          <a:xfrm>
            <a:off x="9097176" y="1232459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Factura Original a Seguros</a:t>
            </a:r>
          </a:p>
        </p:txBody>
      </p:sp>
      <p:cxnSp>
        <p:nvCxnSpPr>
          <p:cNvPr id="1065" name="Conector recto de flecha 1064">
            <a:extLst>
              <a:ext uri="{FF2B5EF4-FFF2-40B4-BE49-F238E27FC236}">
                <a16:creationId xmlns:a16="http://schemas.microsoft.com/office/drawing/2014/main" id="{DB8605D2-5558-457D-7FD7-8EB9109C77AA}"/>
              </a:ext>
            </a:extLst>
          </p:cNvPr>
          <p:cNvCxnSpPr>
            <a:cxnSpLocks/>
          </p:cNvCxnSpPr>
          <p:nvPr/>
        </p:nvCxnSpPr>
        <p:spPr>
          <a:xfrm rot="16200000">
            <a:off x="12280132" y="1202032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66" name="Rectángulo 1065">
            <a:extLst>
              <a:ext uri="{FF2B5EF4-FFF2-40B4-BE49-F238E27FC236}">
                <a16:creationId xmlns:a16="http://schemas.microsoft.com/office/drawing/2014/main" id="{F0819E1F-FFA8-4DDC-CFFD-88B962769AE7}"/>
              </a:ext>
            </a:extLst>
          </p:cNvPr>
          <p:cNvSpPr/>
          <p:nvPr/>
        </p:nvSpPr>
        <p:spPr>
          <a:xfrm>
            <a:off x="12963719" y="12304542"/>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Documentos  a Aseguradora</a:t>
            </a:r>
          </a:p>
        </p:txBody>
      </p:sp>
      <p:cxnSp>
        <p:nvCxnSpPr>
          <p:cNvPr id="1067" name="Conector recto de flecha 1066">
            <a:extLst>
              <a:ext uri="{FF2B5EF4-FFF2-40B4-BE49-F238E27FC236}">
                <a16:creationId xmlns:a16="http://schemas.microsoft.com/office/drawing/2014/main" id="{09E0DBE2-DA3C-BE57-84BE-636423C5B345}"/>
              </a:ext>
            </a:extLst>
          </p:cNvPr>
          <p:cNvCxnSpPr>
            <a:cxnSpLocks/>
          </p:cNvCxnSpPr>
          <p:nvPr/>
        </p:nvCxnSpPr>
        <p:spPr>
          <a:xfrm rot="16200000">
            <a:off x="16149583" y="12040385"/>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1068" name="Rectángulo 1067">
            <a:extLst>
              <a:ext uri="{FF2B5EF4-FFF2-40B4-BE49-F238E27FC236}">
                <a16:creationId xmlns:a16="http://schemas.microsoft.com/office/drawing/2014/main" id="{6BD37F7E-1BE1-4C03-9E6E-6FF4AAB80C5D}"/>
              </a:ext>
            </a:extLst>
          </p:cNvPr>
          <p:cNvSpPr/>
          <p:nvPr/>
        </p:nvSpPr>
        <p:spPr>
          <a:xfrm>
            <a:off x="16704916" y="12336357"/>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Aseguradora procede al pago</a:t>
            </a:r>
          </a:p>
        </p:txBody>
      </p:sp>
      <p:sp>
        <p:nvSpPr>
          <p:cNvPr id="1069" name="Diagrama de flujo: decisión 1068">
            <a:extLst>
              <a:ext uri="{FF2B5EF4-FFF2-40B4-BE49-F238E27FC236}">
                <a16:creationId xmlns:a16="http://schemas.microsoft.com/office/drawing/2014/main" id="{EAD92F49-6A31-51DD-D0D9-BFC5CC1ECD78}"/>
              </a:ext>
            </a:extLst>
          </p:cNvPr>
          <p:cNvSpPr/>
          <p:nvPr/>
        </p:nvSpPr>
        <p:spPr>
          <a:xfrm>
            <a:off x="16323652" y="13990378"/>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Saldo a Favor</a:t>
            </a:r>
          </a:p>
        </p:txBody>
      </p:sp>
      <p:sp>
        <p:nvSpPr>
          <p:cNvPr id="1070" name="CuadroTexto 1069">
            <a:extLst>
              <a:ext uri="{FF2B5EF4-FFF2-40B4-BE49-F238E27FC236}">
                <a16:creationId xmlns:a16="http://schemas.microsoft.com/office/drawing/2014/main" id="{0EE28E42-AAD8-13C8-963A-850E6FED63EB}"/>
              </a:ext>
            </a:extLst>
          </p:cNvPr>
          <p:cNvSpPr txBox="1"/>
          <p:nvPr/>
        </p:nvSpPr>
        <p:spPr>
          <a:xfrm>
            <a:off x="19993003" y="14170482"/>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1071" name="Rectángulo 1070">
            <a:extLst>
              <a:ext uri="{FF2B5EF4-FFF2-40B4-BE49-F238E27FC236}">
                <a16:creationId xmlns:a16="http://schemas.microsoft.com/office/drawing/2014/main" id="{2462BFF6-3981-71A3-2FA9-1916745CF905}"/>
              </a:ext>
            </a:extLst>
          </p:cNvPr>
          <p:cNvSpPr/>
          <p:nvPr/>
        </p:nvSpPr>
        <p:spPr>
          <a:xfrm>
            <a:off x="19478715" y="15257750"/>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Cierre de Contrato</a:t>
            </a:r>
          </a:p>
        </p:txBody>
      </p:sp>
      <p:sp>
        <p:nvSpPr>
          <p:cNvPr id="1072" name="Rectángulo 1071">
            <a:extLst>
              <a:ext uri="{FF2B5EF4-FFF2-40B4-BE49-F238E27FC236}">
                <a16:creationId xmlns:a16="http://schemas.microsoft.com/office/drawing/2014/main" id="{FAEF8F45-514C-0357-92C8-DF8DE543056C}"/>
              </a:ext>
            </a:extLst>
          </p:cNvPr>
          <p:cNvSpPr/>
          <p:nvPr/>
        </p:nvSpPr>
        <p:spPr>
          <a:xfrm>
            <a:off x="12609841" y="1424925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Solicita a cheque a nombre del cliente</a:t>
            </a:r>
          </a:p>
        </p:txBody>
      </p:sp>
      <p:cxnSp>
        <p:nvCxnSpPr>
          <p:cNvPr id="1073" name="Conector: angular 1072">
            <a:extLst>
              <a:ext uri="{FF2B5EF4-FFF2-40B4-BE49-F238E27FC236}">
                <a16:creationId xmlns:a16="http://schemas.microsoft.com/office/drawing/2014/main" id="{E70890CC-3837-01AE-9679-89CF8FAB7811}"/>
              </a:ext>
            </a:extLst>
          </p:cNvPr>
          <p:cNvCxnSpPr>
            <a:cxnSpLocks/>
            <a:endCxn id="1071" idx="0"/>
          </p:cNvCxnSpPr>
          <p:nvPr/>
        </p:nvCxnSpPr>
        <p:spPr>
          <a:xfrm>
            <a:off x="19770944" y="14577306"/>
            <a:ext cx="966249" cy="680444"/>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1074" name="CuadroTexto 1073">
            <a:extLst>
              <a:ext uri="{FF2B5EF4-FFF2-40B4-BE49-F238E27FC236}">
                <a16:creationId xmlns:a16="http://schemas.microsoft.com/office/drawing/2014/main" id="{9AB78052-5CBA-FB1B-D5FD-1EAED6EE3A02}"/>
              </a:ext>
            </a:extLst>
          </p:cNvPr>
          <p:cNvSpPr txBox="1"/>
          <p:nvPr/>
        </p:nvSpPr>
        <p:spPr>
          <a:xfrm>
            <a:off x="16027200" y="14137747"/>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1075" name="Rectángulo 1074">
            <a:extLst>
              <a:ext uri="{FF2B5EF4-FFF2-40B4-BE49-F238E27FC236}">
                <a16:creationId xmlns:a16="http://schemas.microsoft.com/office/drawing/2014/main" id="{2F288146-76AC-C19C-EE08-C5AAA390B778}"/>
              </a:ext>
            </a:extLst>
          </p:cNvPr>
          <p:cNvSpPr/>
          <p:nvPr/>
        </p:nvSpPr>
        <p:spPr>
          <a:xfrm>
            <a:off x="4863524" y="14177395"/>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Firma de la recepción y termino de contrato</a:t>
            </a:r>
          </a:p>
        </p:txBody>
      </p:sp>
      <p:cxnSp>
        <p:nvCxnSpPr>
          <p:cNvPr id="1085" name="Conector: angular 1084">
            <a:extLst>
              <a:ext uri="{FF2B5EF4-FFF2-40B4-BE49-F238E27FC236}">
                <a16:creationId xmlns:a16="http://schemas.microsoft.com/office/drawing/2014/main" id="{D3BE6E74-1801-7837-F258-838886A919B2}"/>
              </a:ext>
            </a:extLst>
          </p:cNvPr>
          <p:cNvCxnSpPr>
            <a:cxnSpLocks/>
            <a:stCxn id="1054" idx="3"/>
          </p:cNvCxnSpPr>
          <p:nvPr/>
        </p:nvCxnSpPr>
        <p:spPr>
          <a:xfrm flipH="1">
            <a:off x="2619629" y="10900130"/>
            <a:ext cx="10792405" cy="1262384"/>
          </a:xfrm>
          <a:prstGeom prst="bentConnector3">
            <a:avLst>
              <a:gd name="adj1" fmla="val -2118"/>
            </a:avLst>
          </a:prstGeom>
          <a:noFill/>
          <a:ln w="38100" cap="flat" cmpd="sng" algn="ctr">
            <a:solidFill>
              <a:sysClr val="windowText" lastClr="000000">
                <a:lumMod val="95000"/>
                <a:lumOff val="5000"/>
              </a:sysClr>
            </a:solidFill>
            <a:prstDash val="solid"/>
            <a:miter lim="800000"/>
            <a:tailEnd type="triangle"/>
          </a:ln>
          <a:effectLst/>
        </p:spPr>
      </p:cxnSp>
      <p:sp>
        <p:nvSpPr>
          <p:cNvPr id="1086" name="Rectángulo 1085">
            <a:extLst>
              <a:ext uri="{FF2B5EF4-FFF2-40B4-BE49-F238E27FC236}">
                <a16:creationId xmlns:a16="http://schemas.microsoft.com/office/drawing/2014/main" id="{D453FEEB-3B5B-5F84-0308-A8EEE000F644}"/>
              </a:ext>
            </a:extLst>
          </p:cNvPr>
          <p:cNvSpPr/>
          <p:nvPr/>
        </p:nvSpPr>
        <p:spPr>
          <a:xfrm>
            <a:off x="8741903" y="14223570"/>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Cheque a cliente</a:t>
            </a:r>
          </a:p>
        </p:txBody>
      </p:sp>
      <p:cxnSp>
        <p:nvCxnSpPr>
          <p:cNvPr id="1087" name="Conector recto de flecha 1086">
            <a:extLst>
              <a:ext uri="{FF2B5EF4-FFF2-40B4-BE49-F238E27FC236}">
                <a16:creationId xmlns:a16="http://schemas.microsoft.com/office/drawing/2014/main" id="{8987832E-C8A2-6332-DE03-B97310D15833}"/>
              </a:ext>
            </a:extLst>
          </p:cNvPr>
          <p:cNvCxnSpPr>
            <a:cxnSpLocks/>
          </p:cNvCxnSpPr>
          <p:nvPr/>
        </p:nvCxnSpPr>
        <p:spPr>
          <a:xfrm>
            <a:off x="18034617" y="13099929"/>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1088" name="Conector recto de flecha 1087">
            <a:extLst>
              <a:ext uri="{FF2B5EF4-FFF2-40B4-BE49-F238E27FC236}">
                <a16:creationId xmlns:a16="http://schemas.microsoft.com/office/drawing/2014/main" id="{155E5CAA-23DF-6006-F4AB-577DCE5BBE5B}"/>
              </a:ext>
            </a:extLst>
          </p:cNvPr>
          <p:cNvCxnSpPr>
            <a:cxnSpLocks/>
          </p:cNvCxnSpPr>
          <p:nvPr/>
        </p:nvCxnSpPr>
        <p:spPr>
          <a:xfrm rot="5400000" flipH="1">
            <a:off x="15782150" y="13927213"/>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089" name="Conector recto de flecha 1088">
            <a:extLst>
              <a:ext uri="{FF2B5EF4-FFF2-40B4-BE49-F238E27FC236}">
                <a16:creationId xmlns:a16="http://schemas.microsoft.com/office/drawing/2014/main" id="{27EA94D8-C870-5BB6-0DFD-F24146749B47}"/>
              </a:ext>
            </a:extLst>
          </p:cNvPr>
          <p:cNvCxnSpPr>
            <a:cxnSpLocks/>
          </p:cNvCxnSpPr>
          <p:nvPr/>
        </p:nvCxnSpPr>
        <p:spPr>
          <a:xfrm rot="5400000" flipH="1">
            <a:off x="11934350" y="13965039"/>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090" name="Conector recto de flecha 1089">
            <a:extLst>
              <a:ext uri="{FF2B5EF4-FFF2-40B4-BE49-F238E27FC236}">
                <a16:creationId xmlns:a16="http://schemas.microsoft.com/office/drawing/2014/main" id="{E0BFF7CC-CC5F-329E-C967-F54A65440843}"/>
              </a:ext>
            </a:extLst>
          </p:cNvPr>
          <p:cNvCxnSpPr>
            <a:cxnSpLocks/>
          </p:cNvCxnSpPr>
          <p:nvPr/>
        </p:nvCxnSpPr>
        <p:spPr>
          <a:xfrm rot="5400000" flipH="1">
            <a:off x="8085394" y="13965039"/>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1091" name="Conector: angular 1090">
            <a:extLst>
              <a:ext uri="{FF2B5EF4-FFF2-40B4-BE49-F238E27FC236}">
                <a16:creationId xmlns:a16="http://schemas.microsoft.com/office/drawing/2014/main" id="{29C5D38B-B0A1-7670-6936-1F715453E489}"/>
              </a:ext>
            </a:extLst>
          </p:cNvPr>
          <p:cNvCxnSpPr>
            <a:cxnSpLocks/>
            <a:stCxn id="1075" idx="2"/>
            <a:endCxn id="1071" idx="1"/>
          </p:cNvCxnSpPr>
          <p:nvPr/>
        </p:nvCxnSpPr>
        <p:spPr>
          <a:xfrm rot="16200000" flipH="1">
            <a:off x="12451074" y="8611894"/>
            <a:ext cx="698569" cy="13356713"/>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pic>
        <p:nvPicPr>
          <p:cNvPr id="1092" name="Imagen 1091">
            <a:extLst>
              <a:ext uri="{FF2B5EF4-FFF2-40B4-BE49-F238E27FC236}">
                <a16:creationId xmlns:a16="http://schemas.microsoft.com/office/drawing/2014/main" id="{6C45BAE4-BBB0-9CB7-C583-CCD3EA686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6784" y="8291875"/>
            <a:ext cx="304762" cy="304762"/>
          </a:xfrm>
          <a:prstGeom prst="rect">
            <a:avLst/>
          </a:prstGeom>
        </p:spPr>
      </p:pic>
      <p:pic>
        <p:nvPicPr>
          <p:cNvPr id="1093" name="Imagen 1092">
            <a:extLst>
              <a:ext uri="{FF2B5EF4-FFF2-40B4-BE49-F238E27FC236}">
                <a16:creationId xmlns:a16="http://schemas.microsoft.com/office/drawing/2014/main" id="{09B4AF61-8025-65F9-B785-08AB764EB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4416" y="11919003"/>
            <a:ext cx="304762" cy="304762"/>
          </a:xfrm>
          <a:prstGeom prst="rect">
            <a:avLst/>
          </a:prstGeom>
        </p:spPr>
      </p:pic>
      <p:pic>
        <p:nvPicPr>
          <p:cNvPr id="1094" name="Imagen 1093">
            <a:extLst>
              <a:ext uri="{FF2B5EF4-FFF2-40B4-BE49-F238E27FC236}">
                <a16:creationId xmlns:a16="http://schemas.microsoft.com/office/drawing/2014/main" id="{EF13038D-B9A6-FD59-B192-74A0168DA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813" y="13186494"/>
            <a:ext cx="304762" cy="304762"/>
          </a:xfrm>
          <a:prstGeom prst="rect">
            <a:avLst/>
          </a:prstGeom>
        </p:spPr>
      </p:pic>
      <p:pic>
        <p:nvPicPr>
          <p:cNvPr id="1095" name="Imagen 1094">
            <a:extLst>
              <a:ext uri="{FF2B5EF4-FFF2-40B4-BE49-F238E27FC236}">
                <a16:creationId xmlns:a16="http://schemas.microsoft.com/office/drawing/2014/main" id="{BCB50B0B-139F-6988-A40B-A5C1AD7B2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1565" y="11908864"/>
            <a:ext cx="304762" cy="304762"/>
          </a:xfrm>
          <a:prstGeom prst="rect">
            <a:avLst/>
          </a:prstGeom>
        </p:spPr>
      </p:pic>
      <p:pic>
        <p:nvPicPr>
          <p:cNvPr id="1096" name="Imagen 1095">
            <a:extLst>
              <a:ext uri="{FF2B5EF4-FFF2-40B4-BE49-F238E27FC236}">
                <a16:creationId xmlns:a16="http://schemas.microsoft.com/office/drawing/2014/main" id="{ABF931AE-3403-7DED-A9F8-9E7C9E7BB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4575" y="13870504"/>
            <a:ext cx="304762" cy="304762"/>
          </a:xfrm>
          <a:prstGeom prst="rect">
            <a:avLst/>
          </a:prstGeom>
        </p:spPr>
      </p:pic>
      <p:sp>
        <p:nvSpPr>
          <p:cNvPr id="1097" name="CuadroTexto 1096">
            <a:extLst>
              <a:ext uri="{FF2B5EF4-FFF2-40B4-BE49-F238E27FC236}">
                <a16:creationId xmlns:a16="http://schemas.microsoft.com/office/drawing/2014/main" id="{9BFE4436-8600-60FB-4815-59242DA776DC}"/>
              </a:ext>
            </a:extLst>
          </p:cNvPr>
          <p:cNvSpPr txBox="1"/>
          <p:nvPr/>
        </p:nvSpPr>
        <p:spPr>
          <a:xfrm>
            <a:off x="6952605" y="5935673"/>
            <a:ext cx="2750298"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1" i="0" u="none" strike="noStrike" kern="0" cap="none" spc="0" normalizeH="0" baseline="0" noProof="0">
                <a:ln>
                  <a:noFill/>
                </a:ln>
                <a:solidFill>
                  <a:prstClr val="black"/>
                </a:solidFill>
                <a:effectLst/>
                <a:uLnTx/>
                <a:uFillTx/>
                <a:latin typeface="Calibri" panose="020F0502020204030204"/>
              </a:rPr>
              <a:t>Sacar de Cartera Vencida</a:t>
            </a:r>
          </a:p>
        </p:txBody>
      </p:sp>
      <p:graphicFrame>
        <p:nvGraphicFramePr>
          <p:cNvPr id="8" name="Tabla 409">
            <a:extLst>
              <a:ext uri="{FF2B5EF4-FFF2-40B4-BE49-F238E27FC236}">
                <a16:creationId xmlns:a16="http://schemas.microsoft.com/office/drawing/2014/main" id="{12D4FF6E-4741-43B2-6CD2-0C2966DCA713}"/>
              </a:ext>
            </a:extLst>
          </p:cNvPr>
          <p:cNvGraphicFramePr>
            <a:graphicFrameLocks noGrp="1"/>
          </p:cNvGraphicFramePr>
          <p:nvPr/>
        </p:nvGraphicFramePr>
        <p:xfrm>
          <a:off x="24129669" y="2040786"/>
          <a:ext cx="5510510" cy="79248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Cierre de Contrato</a:t>
                      </a:r>
                    </a:p>
                  </a:txBody>
                  <a:tcPr/>
                </a:tc>
                <a:extLst>
                  <a:ext uri="{0D108BD9-81ED-4DB2-BD59-A6C34878D82A}">
                    <a16:rowId xmlns:a16="http://schemas.microsoft.com/office/drawing/2014/main" val="3487198195"/>
                  </a:ext>
                </a:extLst>
              </a:tr>
            </a:tbl>
          </a:graphicData>
        </a:graphic>
      </p:graphicFrame>
      <p:graphicFrame>
        <p:nvGraphicFramePr>
          <p:cNvPr id="11" name="Tabla 409">
            <a:extLst>
              <a:ext uri="{FF2B5EF4-FFF2-40B4-BE49-F238E27FC236}">
                <a16:creationId xmlns:a16="http://schemas.microsoft.com/office/drawing/2014/main" id="{C74A3C60-FDA1-ACA9-B9D0-BB737ABBEDD1}"/>
              </a:ext>
            </a:extLst>
          </p:cNvPr>
          <p:cNvGraphicFramePr>
            <a:graphicFrameLocks noGrp="1"/>
          </p:cNvGraphicFramePr>
          <p:nvPr/>
        </p:nvGraphicFramePr>
        <p:xfrm>
          <a:off x="24129669" y="3421482"/>
          <a:ext cx="5510510" cy="1265431"/>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Documentos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r>
                        <a:rPr lang="es-MX" sz="2000" kern="1200" dirty="0">
                          <a:solidFill>
                            <a:schemeClr val="tx1"/>
                          </a:solidFill>
                          <a:latin typeface="+mn-lt"/>
                          <a:ea typeface="+mn-ea"/>
                          <a:cs typeface="+mn-cs"/>
                        </a:rPr>
                        <a:t>Carta Terminación de Contrato</a:t>
                      </a:r>
                    </a:p>
                  </a:txBody>
                  <a:tcPr/>
                </a:tc>
                <a:extLst>
                  <a:ext uri="{0D108BD9-81ED-4DB2-BD59-A6C34878D82A}">
                    <a16:rowId xmlns:a16="http://schemas.microsoft.com/office/drawing/2014/main" val="3487198195"/>
                  </a:ext>
                </a:extLst>
              </a:tr>
              <a:tr h="472951">
                <a:tc>
                  <a:txBody>
                    <a:bodyPr/>
                    <a:lstStyle/>
                    <a:p>
                      <a:endParaRPr lang="es-MX" sz="2000" dirty="0"/>
                    </a:p>
                  </a:txBody>
                  <a:tcPr/>
                </a:tc>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endParaRPr lang="es-MX" sz="2000" kern="1200" dirty="0">
                        <a:solidFill>
                          <a:schemeClr val="tx1"/>
                        </a:solidFill>
                        <a:latin typeface="+mn-lt"/>
                        <a:ea typeface="+mn-ea"/>
                        <a:cs typeface="+mn-cs"/>
                      </a:endParaRPr>
                    </a:p>
                  </a:txBody>
                  <a:tcPr/>
                </a:tc>
                <a:extLst>
                  <a:ext uri="{0D108BD9-81ED-4DB2-BD59-A6C34878D82A}">
                    <a16:rowId xmlns:a16="http://schemas.microsoft.com/office/drawing/2014/main" val="3281491776"/>
                  </a:ext>
                </a:extLst>
              </a:tr>
            </a:tbl>
          </a:graphicData>
        </a:graphic>
      </p:graphicFrame>
      <p:graphicFrame>
        <p:nvGraphicFramePr>
          <p:cNvPr id="13" name="Tabla 409">
            <a:extLst>
              <a:ext uri="{FF2B5EF4-FFF2-40B4-BE49-F238E27FC236}">
                <a16:creationId xmlns:a16="http://schemas.microsoft.com/office/drawing/2014/main" id="{4F367B45-A1C9-99E7-F69B-AE76A5A0A69E}"/>
              </a:ext>
            </a:extLst>
          </p:cNvPr>
          <p:cNvGraphicFramePr>
            <a:graphicFrameLocks noGrp="1"/>
          </p:cNvGraphicFramePr>
          <p:nvPr/>
        </p:nvGraphicFramePr>
        <p:xfrm>
          <a:off x="24129669" y="8710612"/>
          <a:ext cx="5510510" cy="396240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graphicFrame>
        <p:nvGraphicFramePr>
          <p:cNvPr id="14" name="Tabla 409">
            <a:extLst>
              <a:ext uri="{FF2B5EF4-FFF2-40B4-BE49-F238E27FC236}">
                <a16:creationId xmlns:a16="http://schemas.microsoft.com/office/drawing/2014/main" id="{BA6E6DC0-EE87-D81C-9810-7219FA1FB9EF}"/>
              </a:ext>
            </a:extLst>
          </p:cNvPr>
          <p:cNvGraphicFramePr>
            <a:graphicFrameLocks noGrp="1"/>
          </p:cNvGraphicFramePr>
          <p:nvPr/>
        </p:nvGraphicFramePr>
        <p:xfrm>
          <a:off x="24129669" y="7338929"/>
          <a:ext cx="5510510" cy="118872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0">
                <a:tc gridSpan="2">
                  <a:txBody>
                    <a:bodyPr/>
                    <a:lstStyle/>
                    <a:p>
                      <a:pPr algn="ctr"/>
                      <a:r>
                        <a:rPr lang="es-MX" sz="2000" dirty="0"/>
                        <a:t>Evidencia</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dirty="0"/>
                        <a:t>1</a:t>
                      </a:r>
                    </a:p>
                  </a:txBody>
                  <a:tcPr/>
                </a:tc>
                <a:tc>
                  <a:txBody>
                    <a:bodyPr/>
                    <a:lstStyle/>
                    <a:p>
                      <a:r>
                        <a:rPr lang="es-MX" sz="2000" kern="1200" dirty="0">
                          <a:solidFill>
                            <a:schemeClr val="tx1"/>
                          </a:solidFill>
                          <a:latin typeface="+mn-lt"/>
                          <a:ea typeface="+mn-ea"/>
                          <a:cs typeface="+mn-cs"/>
                        </a:rPr>
                        <a:t>Carta Terminación de Contrato</a:t>
                      </a:r>
                    </a:p>
                  </a:txBody>
                  <a:tcPr/>
                </a:tc>
                <a:extLst>
                  <a:ext uri="{0D108BD9-81ED-4DB2-BD59-A6C34878D82A}">
                    <a16:rowId xmlns:a16="http://schemas.microsoft.com/office/drawing/2014/main" val="3487198195"/>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3281491776"/>
                  </a:ext>
                </a:extLst>
              </a:tr>
            </a:tbl>
          </a:graphicData>
        </a:graphic>
      </p:graphicFrame>
      <p:graphicFrame>
        <p:nvGraphicFramePr>
          <p:cNvPr id="28" name="Tabla 27">
            <a:extLst>
              <a:ext uri="{FF2B5EF4-FFF2-40B4-BE49-F238E27FC236}">
                <a16:creationId xmlns:a16="http://schemas.microsoft.com/office/drawing/2014/main" id="{A3583FA0-9B88-E774-414C-A3F7CAB0D322}"/>
              </a:ext>
            </a:extLst>
          </p:cNvPr>
          <p:cNvGraphicFramePr>
            <a:graphicFrameLocks noGrp="1"/>
          </p:cNvGraphicFramePr>
          <p:nvPr/>
        </p:nvGraphicFramePr>
        <p:xfrm>
          <a:off x="24129669" y="455428"/>
          <a:ext cx="5605111" cy="1473200"/>
        </p:xfrm>
        <a:graphic>
          <a:graphicData uri="http://schemas.openxmlformats.org/drawingml/2006/table">
            <a:tbl>
              <a:tblPr firstRow="1" bandRow="1">
                <a:tableStyleId>{2D5ABB26-0587-4C30-8999-92F81FD0307C}</a:tableStyleId>
              </a:tblPr>
              <a:tblGrid>
                <a:gridCol w="4106072">
                  <a:extLst>
                    <a:ext uri="{9D8B030D-6E8A-4147-A177-3AD203B41FA5}">
                      <a16:colId xmlns:a16="http://schemas.microsoft.com/office/drawing/2014/main" val="999609669"/>
                    </a:ext>
                  </a:extLst>
                </a:gridCol>
                <a:gridCol w="1499039">
                  <a:extLst>
                    <a:ext uri="{9D8B030D-6E8A-4147-A177-3AD203B41FA5}">
                      <a16:colId xmlns:a16="http://schemas.microsoft.com/office/drawing/2014/main" val="2437882336"/>
                    </a:ext>
                  </a:extLst>
                </a:gridCol>
              </a:tblGrid>
              <a:tr h="295914">
                <a:tc gridSpan="2">
                  <a:txBody>
                    <a:bodyPr/>
                    <a:lstStyle/>
                    <a:p>
                      <a:pPr algn="ctr"/>
                      <a:r>
                        <a:rPr lang="es-MX" sz="2000" dirty="0"/>
                        <a:t>Interfaz</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0">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1600" dirty="0"/>
                        <a:t>I-DM-BAJACARTERA-DW</a:t>
                      </a:r>
                      <a:endParaRPr lang="es-MX" sz="1600" kern="1200" dirty="0">
                        <a:solidFill>
                          <a:schemeClr val="tx1"/>
                        </a:solidFill>
                        <a:latin typeface="+mn-lt"/>
                        <a:ea typeface="+mn-ea"/>
                        <a:cs typeface="+mn-cs"/>
                      </a:endParaRPr>
                    </a:p>
                  </a:txBody>
                  <a:tcPr/>
                </a:tc>
                <a:tc>
                  <a:txBody>
                    <a:bodyPr/>
                    <a:lstStyle/>
                    <a:p>
                      <a:r>
                        <a:rPr lang="es-MX" sz="1600" kern="1200" dirty="0">
                          <a:solidFill>
                            <a:schemeClr val="tx1"/>
                          </a:solidFill>
                          <a:latin typeface="+mn-lt"/>
                          <a:ea typeface="+mn-ea"/>
                          <a:cs typeface="+mn-cs"/>
                        </a:rPr>
                        <a:t>Dataware</a:t>
                      </a:r>
                    </a:p>
                  </a:txBody>
                  <a:tcPr/>
                </a:tc>
                <a:extLst>
                  <a:ext uri="{0D108BD9-81ED-4DB2-BD59-A6C34878D82A}">
                    <a16:rowId xmlns:a16="http://schemas.microsoft.com/office/drawing/2014/main" val="3464054542"/>
                  </a:ext>
                </a:extLst>
              </a:tr>
              <a:tr h="370840">
                <a:tc>
                  <a:txBody>
                    <a:bodyPr/>
                    <a:lstStyle/>
                    <a:p>
                      <a:r>
                        <a:rPr lang="es-MX" sz="1600" dirty="0"/>
                        <a:t>I-DM-ADEUDOCREDITO-DW</a:t>
                      </a:r>
                      <a:endParaRPr lang="es-MX" sz="1600" kern="1200" dirty="0">
                        <a:solidFill>
                          <a:schemeClr val="tx1"/>
                        </a:solidFill>
                        <a:latin typeface="+mn-lt"/>
                        <a:ea typeface="+mn-ea"/>
                        <a:cs typeface="+mn-cs"/>
                      </a:endParaRPr>
                    </a:p>
                  </a:txBody>
                  <a:tcPr/>
                </a:tc>
                <a:tc>
                  <a:txBody>
                    <a:bodyPr/>
                    <a:lstStyle/>
                    <a:p>
                      <a:r>
                        <a:rPr lang="es-MX" sz="1600" kern="1200" dirty="0">
                          <a:solidFill>
                            <a:schemeClr val="tx1"/>
                          </a:solidFill>
                          <a:latin typeface="+mn-lt"/>
                          <a:ea typeface="+mn-ea"/>
                          <a:cs typeface="+mn-cs"/>
                        </a:rPr>
                        <a:t>Dataware</a:t>
                      </a:r>
                    </a:p>
                  </a:txBody>
                  <a:tcPr/>
                </a:tc>
                <a:extLst>
                  <a:ext uri="{0D108BD9-81ED-4DB2-BD59-A6C34878D82A}">
                    <a16:rowId xmlns:a16="http://schemas.microsoft.com/office/drawing/2014/main" val="1970525522"/>
                  </a:ext>
                </a:extLst>
              </a:tr>
              <a:tr h="370840">
                <a:tc>
                  <a:txBody>
                    <a:bodyPr/>
                    <a:lstStyle/>
                    <a:p>
                      <a:r>
                        <a:rPr lang="es-MX" sz="1600" dirty="0"/>
                        <a:t>I-DM-CANCELACIONCONTRATO-DW</a:t>
                      </a:r>
                      <a:endParaRPr lang="es-MX" sz="1600" kern="1200" dirty="0">
                        <a:solidFill>
                          <a:schemeClr val="tx1"/>
                        </a:solidFill>
                        <a:latin typeface="+mn-lt"/>
                        <a:ea typeface="+mn-ea"/>
                        <a:cs typeface="+mn-cs"/>
                      </a:endParaRPr>
                    </a:p>
                  </a:txBody>
                  <a:tcPr/>
                </a:tc>
                <a:tc>
                  <a:txBody>
                    <a:bodyPr/>
                    <a:lstStyle/>
                    <a:p>
                      <a:r>
                        <a:rPr lang="es-MX" sz="1600" kern="1200" dirty="0">
                          <a:solidFill>
                            <a:schemeClr val="tx1"/>
                          </a:solidFill>
                          <a:latin typeface="+mn-lt"/>
                          <a:ea typeface="+mn-ea"/>
                          <a:cs typeface="+mn-cs"/>
                        </a:rPr>
                        <a:t>Dataware</a:t>
                      </a:r>
                    </a:p>
                  </a:txBody>
                  <a:tcPr/>
                </a:tc>
                <a:extLst>
                  <a:ext uri="{0D108BD9-81ED-4DB2-BD59-A6C34878D82A}">
                    <a16:rowId xmlns:a16="http://schemas.microsoft.com/office/drawing/2014/main" val="763415954"/>
                  </a:ext>
                </a:extLst>
              </a:tr>
            </a:tbl>
          </a:graphicData>
        </a:graphic>
      </p:graphicFrame>
      <p:graphicFrame>
        <p:nvGraphicFramePr>
          <p:cNvPr id="31" name="Tabla 409">
            <a:extLst>
              <a:ext uri="{FF2B5EF4-FFF2-40B4-BE49-F238E27FC236}">
                <a16:creationId xmlns:a16="http://schemas.microsoft.com/office/drawing/2014/main" id="{C55D08D9-D4E3-6EA2-0F09-7BFBACADD262}"/>
              </a:ext>
            </a:extLst>
          </p:cNvPr>
          <p:cNvGraphicFramePr>
            <a:graphicFrameLocks noGrp="1"/>
          </p:cNvGraphicFramePr>
          <p:nvPr/>
        </p:nvGraphicFramePr>
        <p:xfrm>
          <a:off x="24129670" y="4919508"/>
          <a:ext cx="5510510" cy="1607630"/>
        </p:xfrm>
        <a:graphic>
          <a:graphicData uri="http://schemas.openxmlformats.org/drawingml/2006/table">
            <a:tbl>
              <a:tblPr firstRow="1" bandRow="1">
                <a:tableStyleId>{2D5ABB26-0587-4C30-8999-92F81FD0307C}</a:tableStyleId>
              </a:tblPr>
              <a:tblGrid>
                <a:gridCol w="720176">
                  <a:extLst>
                    <a:ext uri="{9D8B030D-6E8A-4147-A177-3AD203B41FA5}">
                      <a16:colId xmlns:a16="http://schemas.microsoft.com/office/drawing/2014/main" val="999609669"/>
                    </a:ext>
                  </a:extLst>
                </a:gridCol>
                <a:gridCol w="4790334">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sp>
        <p:nvSpPr>
          <p:cNvPr id="42" name="CuadroTexto 41">
            <a:extLst>
              <a:ext uri="{FF2B5EF4-FFF2-40B4-BE49-F238E27FC236}">
                <a16:creationId xmlns:a16="http://schemas.microsoft.com/office/drawing/2014/main" id="{EA628413-95B2-565E-92AE-030F34CFD068}"/>
              </a:ext>
            </a:extLst>
          </p:cNvPr>
          <p:cNvSpPr txBox="1"/>
          <p:nvPr/>
        </p:nvSpPr>
        <p:spPr>
          <a:xfrm>
            <a:off x="18701565" y="13306590"/>
            <a:ext cx="3695213" cy="369332"/>
          </a:xfrm>
          <a:prstGeom prst="rect">
            <a:avLst/>
          </a:prstGeom>
          <a:solidFill>
            <a:schemeClr val="bg1"/>
          </a:solidFill>
        </p:spPr>
        <p:txBody>
          <a:bodyPr wrap="square" rtlCol="0">
            <a:spAutoFit/>
          </a:bodyPr>
          <a:lstStyle/>
          <a:p>
            <a:r>
              <a:rPr lang="es-MX" dirty="0"/>
              <a:t>I-DM-ADEUDOCREDITO-DW</a:t>
            </a:r>
          </a:p>
        </p:txBody>
      </p:sp>
      <p:pic>
        <p:nvPicPr>
          <p:cNvPr id="43" name="Picture 4" descr="api, request, response, web ">
            <a:extLst>
              <a:ext uri="{FF2B5EF4-FFF2-40B4-BE49-F238E27FC236}">
                <a16:creationId xmlns:a16="http://schemas.microsoft.com/office/drawing/2014/main" id="{DC44F1DF-12AA-089B-918C-E808196E6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610" y="13035136"/>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4" name="CuadroTexto 43">
            <a:extLst>
              <a:ext uri="{FF2B5EF4-FFF2-40B4-BE49-F238E27FC236}">
                <a16:creationId xmlns:a16="http://schemas.microsoft.com/office/drawing/2014/main" id="{35917342-6189-D56A-2A26-EE43E500471E}"/>
              </a:ext>
            </a:extLst>
          </p:cNvPr>
          <p:cNvSpPr txBox="1"/>
          <p:nvPr/>
        </p:nvSpPr>
        <p:spPr>
          <a:xfrm>
            <a:off x="17966375" y="16112648"/>
            <a:ext cx="5239540" cy="369332"/>
          </a:xfrm>
          <a:prstGeom prst="rect">
            <a:avLst/>
          </a:prstGeom>
          <a:solidFill>
            <a:schemeClr val="bg1"/>
          </a:solidFill>
        </p:spPr>
        <p:txBody>
          <a:bodyPr wrap="square" rtlCol="0">
            <a:spAutoFit/>
          </a:bodyPr>
          <a:lstStyle/>
          <a:p>
            <a:r>
              <a:rPr lang="es-MX" dirty="0"/>
              <a:t>I-DM-CANCELACIONCONTRATO-DW</a:t>
            </a:r>
          </a:p>
        </p:txBody>
      </p:sp>
      <p:pic>
        <p:nvPicPr>
          <p:cNvPr id="45" name="Picture 4" descr="api, request, response, web ">
            <a:extLst>
              <a:ext uri="{FF2B5EF4-FFF2-40B4-BE49-F238E27FC236}">
                <a16:creationId xmlns:a16="http://schemas.microsoft.com/office/drawing/2014/main" id="{ADF5A1EE-EEBE-A34F-EDE2-4AE61DB6F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4308" y="15845687"/>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19D90535-3E3F-6204-3727-F8B74E99E429}"/>
              </a:ext>
            </a:extLst>
          </p:cNvPr>
          <p:cNvSpPr txBox="1"/>
          <p:nvPr/>
        </p:nvSpPr>
        <p:spPr>
          <a:xfrm>
            <a:off x="7801775" y="6340247"/>
            <a:ext cx="2750298" cy="307777"/>
          </a:xfrm>
          <a:prstGeom prst="rect">
            <a:avLst/>
          </a:prstGeom>
          <a:solidFill>
            <a:schemeClr val="bg1"/>
          </a:solidFill>
        </p:spPr>
        <p:txBody>
          <a:bodyPr wrap="square" rtlCol="0">
            <a:spAutoFit/>
          </a:bodyPr>
          <a:lstStyle/>
          <a:p>
            <a:r>
              <a:rPr lang="es-MX" sz="1400" dirty="0"/>
              <a:t>I-DM-BAJACARTERA-DW</a:t>
            </a:r>
          </a:p>
        </p:txBody>
      </p:sp>
      <p:pic>
        <p:nvPicPr>
          <p:cNvPr id="47" name="Picture 4" descr="api, request, response, web ">
            <a:extLst>
              <a:ext uri="{FF2B5EF4-FFF2-40B4-BE49-F238E27FC236}">
                <a16:creationId xmlns:a16="http://schemas.microsoft.com/office/drawing/2014/main" id="{96B2F83A-C31F-29F0-C905-1EA62CAF6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4864" y="620240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15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a:t>
            </a:r>
            <a:r>
              <a:rPr lang="es-MX" sz="2800" dirty="0">
                <a:latin typeface="Arial Narrow" panose="020B0606020202030204" pitchFamily="34" charset="0"/>
              </a:rPr>
              <a:t>Seguro: Robo Recuperado – Auto en Reparación Taller</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10</a:t>
            </a:r>
          </a:p>
        </p:txBody>
      </p:sp>
      <p:sp>
        <p:nvSpPr>
          <p:cNvPr id="35" name="Rectángulo 34">
            <a:extLst>
              <a:ext uri="{FF2B5EF4-FFF2-40B4-BE49-F238E27FC236}">
                <a16:creationId xmlns:a16="http://schemas.microsoft.com/office/drawing/2014/main" id="{3572727F-7159-6CC5-A108-CDFA58F31105}"/>
              </a:ext>
            </a:extLst>
          </p:cNvPr>
          <p:cNvSpPr/>
          <p:nvPr/>
        </p:nvSpPr>
        <p:spPr>
          <a:xfrm>
            <a:off x="838205" y="297017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reporta robo </a:t>
            </a:r>
          </a:p>
        </p:txBody>
      </p:sp>
      <p:cxnSp>
        <p:nvCxnSpPr>
          <p:cNvPr id="36" name="Conector recto de flecha 35">
            <a:extLst>
              <a:ext uri="{FF2B5EF4-FFF2-40B4-BE49-F238E27FC236}">
                <a16:creationId xmlns:a16="http://schemas.microsoft.com/office/drawing/2014/main" id="{CBC7E970-27C5-16FD-80EB-A518661AAB04}"/>
              </a:ext>
            </a:extLst>
          </p:cNvPr>
          <p:cNvCxnSpPr>
            <a:cxnSpLocks/>
          </p:cNvCxnSpPr>
          <p:nvPr/>
        </p:nvCxnSpPr>
        <p:spPr>
          <a:xfrm rot="16200000">
            <a:off x="4021161" y="2652593"/>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37" name="Rectángulo 36">
            <a:extLst>
              <a:ext uri="{FF2B5EF4-FFF2-40B4-BE49-F238E27FC236}">
                <a16:creationId xmlns:a16="http://schemas.microsoft.com/office/drawing/2014/main" id="{FD27B570-918F-DF56-BD5C-BD130B5375CC}"/>
              </a:ext>
            </a:extLst>
          </p:cNvPr>
          <p:cNvSpPr/>
          <p:nvPr/>
        </p:nvSpPr>
        <p:spPr>
          <a:xfrm>
            <a:off x="8575031" y="4638064"/>
            <a:ext cx="2516956" cy="763572"/>
          </a:xfrm>
          <a:prstGeom prst="rect">
            <a:avLst/>
          </a:prstGeom>
          <a:solidFill>
            <a:srgbClr val="EC732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Generación de Dictamen de siniestro</a:t>
            </a:r>
          </a:p>
        </p:txBody>
      </p:sp>
      <p:sp>
        <p:nvSpPr>
          <p:cNvPr id="38" name="Rectángulo 37">
            <a:extLst>
              <a:ext uri="{FF2B5EF4-FFF2-40B4-BE49-F238E27FC236}">
                <a16:creationId xmlns:a16="http://schemas.microsoft.com/office/drawing/2014/main" id="{7F819D36-0E62-5B84-73B8-4F3818D95A1A}"/>
              </a:ext>
            </a:extLst>
          </p:cNvPr>
          <p:cNvSpPr/>
          <p:nvPr/>
        </p:nvSpPr>
        <p:spPr>
          <a:xfrm>
            <a:off x="4687161" y="2970174"/>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Alta de Siniestro</a:t>
            </a:r>
          </a:p>
        </p:txBody>
      </p:sp>
      <p:cxnSp>
        <p:nvCxnSpPr>
          <p:cNvPr id="39" name="Conector recto de flecha 38">
            <a:extLst>
              <a:ext uri="{FF2B5EF4-FFF2-40B4-BE49-F238E27FC236}">
                <a16:creationId xmlns:a16="http://schemas.microsoft.com/office/drawing/2014/main" id="{F013C596-5A7E-BD1A-5649-EEAB44E7E7C6}"/>
              </a:ext>
            </a:extLst>
          </p:cNvPr>
          <p:cNvCxnSpPr>
            <a:cxnSpLocks/>
          </p:cNvCxnSpPr>
          <p:nvPr/>
        </p:nvCxnSpPr>
        <p:spPr>
          <a:xfrm rot="16200000">
            <a:off x="7909031" y="265259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40" name="Rectángulo 39">
            <a:extLst>
              <a:ext uri="{FF2B5EF4-FFF2-40B4-BE49-F238E27FC236}">
                <a16:creationId xmlns:a16="http://schemas.microsoft.com/office/drawing/2014/main" id="{1E8C5F76-38D3-A34F-27F2-84200A58FEC2}"/>
              </a:ext>
            </a:extLst>
          </p:cNvPr>
          <p:cNvSpPr/>
          <p:nvPr/>
        </p:nvSpPr>
        <p:spPr>
          <a:xfrm>
            <a:off x="8536117" y="2938492"/>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Ajustador envía unidad a taller</a:t>
            </a:r>
          </a:p>
        </p:txBody>
      </p:sp>
      <p:cxnSp>
        <p:nvCxnSpPr>
          <p:cNvPr id="41" name="Conector recto de flecha 40">
            <a:extLst>
              <a:ext uri="{FF2B5EF4-FFF2-40B4-BE49-F238E27FC236}">
                <a16:creationId xmlns:a16="http://schemas.microsoft.com/office/drawing/2014/main" id="{549333C3-DDB7-7E8A-BCDB-FEFD1534AE69}"/>
              </a:ext>
            </a:extLst>
          </p:cNvPr>
          <p:cNvCxnSpPr>
            <a:cxnSpLocks/>
          </p:cNvCxnSpPr>
          <p:nvPr/>
        </p:nvCxnSpPr>
        <p:spPr>
          <a:xfrm>
            <a:off x="9899944" y="3702064"/>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42" name="Conector recto de flecha 41">
            <a:extLst>
              <a:ext uri="{FF2B5EF4-FFF2-40B4-BE49-F238E27FC236}">
                <a16:creationId xmlns:a16="http://schemas.microsoft.com/office/drawing/2014/main" id="{8CEE5158-3E06-2D30-1D77-14B95D25D47E}"/>
              </a:ext>
            </a:extLst>
          </p:cNvPr>
          <p:cNvCxnSpPr>
            <a:cxnSpLocks/>
          </p:cNvCxnSpPr>
          <p:nvPr/>
        </p:nvCxnSpPr>
        <p:spPr>
          <a:xfrm rot="5400000" flipH="1">
            <a:off x="7909031" y="4354080"/>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43" name="Rectángulo 42">
            <a:extLst>
              <a:ext uri="{FF2B5EF4-FFF2-40B4-BE49-F238E27FC236}">
                <a16:creationId xmlns:a16="http://schemas.microsoft.com/office/drawing/2014/main" id="{713CDFC5-4FB0-4E88-024A-9A15B300D8D9}"/>
              </a:ext>
            </a:extLst>
          </p:cNvPr>
          <p:cNvSpPr/>
          <p:nvPr/>
        </p:nvSpPr>
        <p:spPr>
          <a:xfrm>
            <a:off x="530505" y="622680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taller hace reparación de la unidad</a:t>
            </a:r>
          </a:p>
        </p:txBody>
      </p:sp>
      <p:cxnSp>
        <p:nvCxnSpPr>
          <p:cNvPr id="44" name="Conector: angular 43">
            <a:extLst>
              <a:ext uri="{FF2B5EF4-FFF2-40B4-BE49-F238E27FC236}">
                <a16:creationId xmlns:a16="http://schemas.microsoft.com/office/drawing/2014/main" id="{AA17BA1F-DFA3-3005-ACBC-EA9AE6033346}"/>
              </a:ext>
            </a:extLst>
          </p:cNvPr>
          <p:cNvCxnSpPr>
            <a:cxnSpLocks/>
            <a:stCxn id="66" idx="1"/>
            <a:endCxn id="43" idx="1"/>
          </p:cNvCxnSpPr>
          <p:nvPr/>
        </p:nvCxnSpPr>
        <p:spPr>
          <a:xfrm rot="10800000" flipV="1">
            <a:off x="530506" y="4973629"/>
            <a:ext cx="4232065" cy="1634966"/>
          </a:xfrm>
          <a:prstGeom prst="bentConnector3">
            <a:avLst>
              <a:gd name="adj1" fmla="val 105402"/>
            </a:avLst>
          </a:prstGeom>
          <a:noFill/>
          <a:ln w="38100" cap="flat" cmpd="sng" algn="ctr">
            <a:solidFill>
              <a:sysClr val="windowText" lastClr="000000">
                <a:lumMod val="95000"/>
                <a:lumOff val="5000"/>
              </a:sysClr>
            </a:solidFill>
            <a:prstDash val="solid"/>
            <a:miter lim="800000"/>
            <a:tailEnd type="triangle"/>
          </a:ln>
          <a:effectLst/>
        </p:spPr>
      </p:cxnSp>
      <p:cxnSp>
        <p:nvCxnSpPr>
          <p:cNvPr id="50" name="Conector recto de flecha 49">
            <a:extLst>
              <a:ext uri="{FF2B5EF4-FFF2-40B4-BE49-F238E27FC236}">
                <a16:creationId xmlns:a16="http://schemas.microsoft.com/office/drawing/2014/main" id="{AF55C7B0-03C0-AEEF-8A4A-59A7EA2A79CD}"/>
              </a:ext>
            </a:extLst>
          </p:cNvPr>
          <p:cNvCxnSpPr>
            <a:cxnSpLocks/>
          </p:cNvCxnSpPr>
          <p:nvPr/>
        </p:nvCxnSpPr>
        <p:spPr>
          <a:xfrm rot="16200000">
            <a:off x="3713461" y="5942595"/>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51" name="Diagrama de flujo: decisión 50">
            <a:extLst>
              <a:ext uri="{FF2B5EF4-FFF2-40B4-BE49-F238E27FC236}">
                <a16:creationId xmlns:a16="http://schemas.microsoft.com/office/drawing/2014/main" id="{A10A07E8-A329-3920-4FEA-0083CEF7D298}"/>
              </a:ext>
            </a:extLst>
          </p:cNvPr>
          <p:cNvSpPr/>
          <p:nvPr/>
        </p:nvSpPr>
        <p:spPr>
          <a:xfrm>
            <a:off x="4379461" y="5995900"/>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¿El cliente paga deducible?</a:t>
            </a:r>
          </a:p>
        </p:txBody>
      </p:sp>
      <p:sp>
        <p:nvSpPr>
          <p:cNvPr id="52" name="Rectángulo 51">
            <a:extLst>
              <a:ext uri="{FF2B5EF4-FFF2-40B4-BE49-F238E27FC236}">
                <a16:creationId xmlns:a16="http://schemas.microsoft.com/office/drawing/2014/main" id="{214ED135-0BD1-BF0E-6CEC-7FF44C789A2F}"/>
              </a:ext>
            </a:extLst>
          </p:cNvPr>
          <p:cNvSpPr/>
          <p:nvPr/>
        </p:nvSpPr>
        <p:spPr>
          <a:xfrm>
            <a:off x="4952077" y="10146679"/>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Cliente paga deducible ante aseguradora</a:t>
            </a:r>
          </a:p>
        </p:txBody>
      </p:sp>
      <p:sp>
        <p:nvSpPr>
          <p:cNvPr id="53" name="Rectángulo 52">
            <a:extLst>
              <a:ext uri="{FF2B5EF4-FFF2-40B4-BE49-F238E27FC236}">
                <a16:creationId xmlns:a16="http://schemas.microsoft.com/office/drawing/2014/main" id="{36587949-89FE-9BC9-4507-B34AC47D443E}"/>
              </a:ext>
            </a:extLst>
          </p:cNvPr>
          <p:cNvSpPr/>
          <p:nvPr/>
        </p:nvSpPr>
        <p:spPr>
          <a:xfrm>
            <a:off x="4983815" y="11825020"/>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Entrega de auto reparado a cliente</a:t>
            </a:r>
          </a:p>
        </p:txBody>
      </p:sp>
      <p:cxnSp>
        <p:nvCxnSpPr>
          <p:cNvPr id="54" name="Conector recto de flecha 53">
            <a:extLst>
              <a:ext uri="{FF2B5EF4-FFF2-40B4-BE49-F238E27FC236}">
                <a16:creationId xmlns:a16="http://schemas.microsoft.com/office/drawing/2014/main" id="{51CF588F-6F2F-68D8-4387-EDB2A61FA8F2}"/>
              </a:ext>
            </a:extLst>
          </p:cNvPr>
          <p:cNvCxnSpPr>
            <a:cxnSpLocks/>
          </p:cNvCxnSpPr>
          <p:nvPr/>
        </p:nvCxnSpPr>
        <p:spPr>
          <a:xfrm>
            <a:off x="6089944" y="7174553"/>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55" name="Conector recto de flecha 54">
            <a:extLst>
              <a:ext uri="{FF2B5EF4-FFF2-40B4-BE49-F238E27FC236}">
                <a16:creationId xmlns:a16="http://schemas.microsoft.com/office/drawing/2014/main" id="{6929282D-220B-087A-6AF0-0A3E85D168EE}"/>
              </a:ext>
            </a:extLst>
          </p:cNvPr>
          <p:cNvCxnSpPr>
            <a:cxnSpLocks/>
          </p:cNvCxnSpPr>
          <p:nvPr/>
        </p:nvCxnSpPr>
        <p:spPr>
          <a:xfrm>
            <a:off x="6089944" y="9210679"/>
            <a:ext cx="0" cy="936000"/>
          </a:xfrm>
          <a:prstGeom prst="straightConnector1">
            <a:avLst/>
          </a:prstGeom>
          <a:noFill/>
          <a:ln w="38100" cap="flat" cmpd="sng" algn="ctr">
            <a:solidFill>
              <a:sysClr val="windowText" lastClr="000000"/>
            </a:solidFill>
            <a:prstDash val="solid"/>
            <a:miter lim="800000"/>
            <a:tailEnd type="triangle"/>
          </a:ln>
          <a:effectLst/>
        </p:spPr>
      </p:cxnSp>
      <p:cxnSp>
        <p:nvCxnSpPr>
          <p:cNvPr id="56" name="Conector: angular 55">
            <a:extLst>
              <a:ext uri="{FF2B5EF4-FFF2-40B4-BE49-F238E27FC236}">
                <a16:creationId xmlns:a16="http://schemas.microsoft.com/office/drawing/2014/main" id="{8E103784-FA07-A3DD-1AD8-276AFCE4539C}"/>
              </a:ext>
            </a:extLst>
          </p:cNvPr>
          <p:cNvCxnSpPr>
            <a:cxnSpLocks/>
            <a:stCxn id="51" idx="3"/>
            <a:endCxn id="53" idx="3"/>
          </p:cNvCxnSpPr>
          <p:nvPr/>
        </p:nvCxnSpPr>
        <p:spPr>
          <a:xfrm flipH="1">
            <a:off x="7500771" y="6594502"/>
            <a:ext cx="300620" cy="5612304"/>
          </a:xfrm>
          <a:prstGeom prst="bentConnector3">
            <a:avLst>
              <a:gd name="adj1" fmla="val -386179"/>
            </a:avLst>
          </a:prstGeom>
          <a:noFill/>
          <a:ln w="38100" cap="flat" cmpd="sng" algn="ctr">
            <a:solidFill>
              <a:sysClr val="windowText" lastClr="000000">
                <a:lumMod val="95000"/>
                <a:lumOff val="5000"/>
              </a:sysClr>
            </a:solidFill>
            <a:prstDash val="solid"/>
            <a:miter lim="800000"/>
            <a:tailEnd type="triangle"/>
          </a:ln>
          <a:effectLst/>
        </p:spPr>
      </p:cxnSp>
      <p:sp>
        <p:nvSpPr>
          <p:cNvPr id="57" name="CuadroTexto 56">
            <a:extLst>
              <a:ext uri="{FF2B5EF4-FFF2-40B4-BE49-F238E27FC236}">
                <a16:creationId xmlns:a16="http://schemas.microsoft.com/office/drawing/2014/main" id="{E0D73920-3164-9FE9-EC1A-42D193E764E3}"/>
              </a:ext>
            </a:extLst>
          </p:cNvPr>
          <p:cNvSpPr txBox="1"/>
          <p:nvPr/>
        </p:nvSpPr>
        <p:spPr>
          <a:xfrm>
            <a:off x="8333603" y="7590513"/>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sp>
        <p:nvSpPr>
          <p:cNvPr id="58" name="CuadroTexto 57">
            <a:extLst>
              <a:ext uri="{FF2B5EF4-FFF2-40B4-BE49-F238E27FC236}">
                <a16:creationId xmlns:a16="http://schemas.microsoft.com/office/drawing/2014/main" id="{50882E47-CB92-07B3-B007-5F1DA3E29DCB}"/>
              </a:ext>
            </a:extLst>
          </p:cNvPr>
          <p:cNvSpPr txBox="1"/>
          <p:nvPr/>
        </p:nvSpPr>
        <p:spPr>
          <a:xfrm>
            <a:off x="6142424" y="7464727"/>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59" name="Diagrama de flujo: decisión 58">
            <a:extLst>
              <a:ext uri="{FF2B5EF4-FFF2-40B4-BE49-F238E27FC236}">
                <a16:creationId xmlns:a16="http://schemas.microsoft.com/office/drawing/2014/main" id="{6BD8EB6C-F5BC-B790-4326-DD221680D0DE}"/>
              </a:ext>
            </a:extLst>
          </p:cNvPr>
          <p:cNvSpPr/>
          <p:nvPr/>
        </p:nvSpPr>
        <p:spPr>
          <a:xfrm>
            <a:off x="4405828" y="8032299"/>
            <a:ext cx="3421930" cy="1197204"/>
          </a:xfrm>
          <a:prstGeom prst="flowChartDecision">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Financiar</a:t>
            </a:r>
          </a:p>
        </p:txBody>
      </p:sp>
      <p:cxnSp>
        <p:nvCxnSpPr>
          <p:cNvPr id="60" name="Conector recto de flecha 59">
            <a:extLst>
              <a:ext uri="{FF2B5EF4-FFF2-40B4-BE49-F238E27FC236}">
                <a16:creationId xmlns:a16="http://schemas.microsoft.com/office/drawing/2014/main" id="{50BC136A-25F4-CFE9-3959-008E52670A19}"/>
              </a:ext>
            </a:extLst>
          </p:cNvPr>
          <p:cNvCxnSpPr>
            <a:cxnSpLocks/>
          </p:cNvCxnSpPr>
          <p:nvPr/>
        </p:nvCxnSpPr>
        <p:spPr>
          <a:xfrm>
            <a:off x="6074762" y="10905679"/>
            <a:ext cx="0" cy="936000"/>
          </a:xfrm>
          <a:prstGeom prst="straightConnector1">
            <a:avLst/>
          </a:prstGeom>
          <a:noFill/>
          <a:ln w="38100" cap="flat" cmpd="sng" algn="ctr">
            <a:solidFill>
              <a:sysClr val="windowText" lastClr="000000"/>
            </a:solidFill>
            <a:prstDash val="solid"/>
            <a:miter lim="800000"/>
            <a:tailEnd type="triangle"/>
          </a:ln>
          <a:effectLst/>
        </p:spPr>
      </p:cxnSp>
      <p:sp>
        <p:nvSpPr>
          <p:cNvPr id="61" name="CuadroTexto 60">
            <a:extLst>
              <a:ext uri="{FF2B5EF4-FFF2-40B4-BE49-F238E27FC236}">
                <a16:creationId xmlns:a16="http://schemas.microsoft.com/office/drawing/2014/main" id="{FC83D75C-CBA3-ABC3-A31D-B74554120ACF}"/>
              </a:ext>
            </a:extLst>
          </p:cNvPr>
          <p:cNvSpPr txBox="1"/>
          <p:nvPr/>
        </p:nvSpPr>
        <p:spPr>
          <a:xfrm>
            <a:off x="6021048" y="11025766"/>
            <a:ext cx="841899" cy="369332"/>
          </a:xfrm>
          <a:prstGeom prst="rect">
            <a:avLst/>
          </a:prstGeom>
          <a:noFill/>
        </p:spPr>
        <p:txBody>
          <a:bodyPr wrap="square" rtlCol="0">
            <a:spAutoFit/>
          </a:bodyPr>
          <a:lstStyle/>
          <a:p>
            <a:r>
              <a:rPr lang="es-MX">
                <a:solidFill>
                  <a:prstClr val="black"/>
                </a:solidFill>
                <a:latin typeface="Calibri" panose="020F0502020204030204"/>
              </a:rPr>
              <a:t>No</a:t>
            </a:r>
          </a:p>
        </p:txBody>
      </p:sp>
      <p:cxnSp>
        <p:nvCxnSpPr>
          <p:cNvPr id="62" name="Conector recto de flecha 61">
            <a:extLst>
              <a:ext uri="{FF2B5EF4-FFF2-40B4-BE49-F238E27FC236}">
                <a16:creationId xmlns:a16="http://schemas.microsoft.com/office/drawing/2014/main" id="{D6FEDD61-8876-A64E-77CC-0D7A026AF555}"/>
              </a:ext>
            </a:extLst>
          </p:cNvPr>
          <p:cNvCxnSpPr>
            <a:cxnSpLocks/>
          </p:cNvCxnSpPr>
          <p:nvPr/>
        </p:nvCxnSpPr>
        <p:spPr>
          <a:xfrm rot="5400000" flipH="1">
            <a:off x="3739828" y="7981839"/>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63" name="Rectángulo 62">
            <a:extLst>
              <a:ext uri="{FF2B5EF4-FFF2-40B4-BE49-F238E27FC236}">
                <a16:creationId xmlns:a16="http://schemas.microsoft.com/office/drawing/2014/main" id="{FA51B293-70E6-D08C-D6AE-2DB4E229E7F9}"/>
              </a:ext>
            </a:extLst>
          </p:cNvPr>
          <p:cNvSpPr/>
          <p:nvPr/>
        </p:nvSpPr>
        <p:spPr>
          <a:xfrm>
            <a:off x="601858" y="8280494"/>
            <a:ext cx="2516956" cy="763572"/>
          </a:xfrm>
          <a:prstGeom prst="rect">
            <a:avLst/>
          </a:prstGeom>
          <a:solidFill>
            <a:srgbClr val="A5A5A5">
              <a:lumMod val="75000"/>
            </a:srgbClr>
          </a:solidFill>
          <a:ln w="6350" cap="flat" cmpd="sng" algn="ctr">
            <a:solidFill>
              <a:sysClr val="window" lastClr="FFFFFF">
                <a:lumMod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Refinanciamiento</a:t>
            </a:r>
          </a:p>
        </p:txBody>
      </p:sp>
      <p:cxnSp>
        <p:nvCxnSpPr>
          <p:cNvPr id="64" name="Conector: angular 63">
            <a:extLst>
              <a:ext uri="{FF2B5EF4-FFF2-40B4-BE49-F238E27FC236}">
                <a16:creationId xmlns:a16="http://schemas.microsoft.com/office/drawing/2014/main" id="{DD2A06C4-233E-8B37-35B3-6781378EEFA5}"/>
              </a:ext>
            </a:extLst>
          </p:cNvPr>
          <p:cNvCxnSpPr>
            <a:cxnSpLocks/>
            <a:stCxn id="63" idx="2"/>
          </p:cNvCxnSpPr>
          <p:nvPr/>
        </p:nvCxnSpPr>
        <p:spPr>
          <a:xfrm rot="16200000" flipH="1">
            <a:off x="2670073" y="8234329"/>
            <a:ext cx="1491204" cy="3110678"/>
          </a:xfrm>
          <a:prstGeom prst="bentConnector2">
            <a:avLst/>
          </a:prstGeom>
          <a:noFill/>
          <a:ln w="38100" cap="flat" cmpd="sng" algn="ctr">
            <a:solidFill>
              <a:sysClr val="windowText" lastClr="000000">
                <a:lumMod val="95000"/>
                <a:lumOff val="5000"/>
              </a:sysClr>
            </a:solidFill>
            <a:prstDash val="solid"/>
            <a:miter lim="800000"/>
            <a:tailEnd type="triangle"/>
          </a:ln>
          <a:effectLst/>
        </p:spPr>
      </p:cxnSp>
      <p:sp>
        <p:nvSpPr>
          <p:cNvPr id="65" name="CuadroTexto 64">
            <a:extLst>
              <a:ext uri="{FF2B5EF4-FFF2-40B4-BE49-F238E27FC236}">
                <a16:creationId xmlns:a16="http://schemas.microsoft.com/office/drawing/2014/main" id="{95CAA8EA-CAA3-D51F-1F57-DFC3718243F1}"/>
              </a:ext>
            </a:extLst>
          </p:cNvPr>
          <p:cNvSpPr txBox="1"/>
          <p:nvPr/>
        </p:nvSpPr>
        <p:spPr>
          <a:xfrm>
            <a:off x="3563929" y="8249734"/>
            <a:ext cx="841899" cy="369332"/>
          </a:xfrm>
          <a:prstGeom prst="rect">
            <a:avLst/>
          </a:prstGeom>
          <a:noFill/>
        </p:spPr>
        <p:txBody>
          <a:bodyPr wrap="square" rtlCol="0">
            <a:spAutoFit/>
          </a:bodyPr>
          <a:lstStyle/>
          <a:p>
            <a:r>
              <a:rPr lang="es-MX">
                <a:solidFill>
                  <a:prstClr val="black"/>
                </a:solidFill>
                <a:latin typeface="Calibri" panose="020F0502020204030204"/>
              </a:rPr>
              <a:t>Si</a:t>
            </a:r>
          </a:p>
        </p:txBody>
      </p:sp>
      <p:sp>
        <p:nvSpPr>
          <p:cNvPr id="66" name="Rectángulo 65">
            <a:extLst>
              <a:ext uri="{FF2B5EF4-FFF2-40B4-BE49-F238E27FC236}">
                <a16:creationId xmlns:a16="http://schemas.microsoft.com/office/drawing/2014/main" id="{79A9A072-F479-6BE2-4204-067A62AD4BBA}"/>
              </a:ext>
            </a:extLst>
          </p:cNvPr>
          <p:cNvSpPr/>
          <p:nvPr/>
        </p:nvSpPr>
        <p:spPr>
          <a:xfrm>
            <a:off x="4762570" y="4591843"/>
            <a:ext cx="2516956" cy="763572"/>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Vehículo reparable</a:t>
            </a:r>
          </a:p>
        </p:txBody>
      </p:sp>
      <p:pic>
        <p:nvPicPr>
          <p:cNvPr id="67" name="Imagen 66">
            <a:extLst>
              <a:ext uri="{FF2B5EF4-FFF2-40B4-BE49-F238E27FC236}">
                <a16:creationId xmlns:a16="http://schemas.microsoft.com/office/drawing/2014/main" id="{8FE9FA58-B12E-AD31-0318-DFBDB6DAE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323" y="11395098"/>
            <a:ext cx="304762" cy="304762"/>
          </a:xfrm>
          <a:prstGeom prst="rect">
            <a:avLst/>
          </a:prstGeom>
        </p:spPr>
      </p:pic>
      <p:graphicFrame>
        <p:nvGraphicFramePr>
          <p:cNvPr id="68" name="Tabla 409">
            <a:extLst>
              <a:ext uri="{FF2B5EF4-FFF2-40B4-BE49-F238E27FC236}">
                <a16:creationId xmlns:a16="http://schemas.microsoft.com/office/drawing/2014/main" id="{4DD18679-BF53-125F-7AD2-061918DABC1D}"/>
              </a:ext>
            </a:extLst>
          </p:cNvPr>
          <p:cNvGraphicFramePr>
            <a:graphicFrameLocks noGrp="1"/>
          </p:cNvGraphicFramePr>
          <p:nvPr/>
        </p:nvGraphicFramePr>
        <p:xfrm>
          <a:off x="23944038" y="1397297"/>
          <a:ext cx="6142551" cy="1584960"/>
        </p:xfrm>
        <a:graphic>
          <a:graphicData uri="http://schemas.openxmlformats.org/drawingml/2006/table">
            <a:tbl>
              <a:tblPr firstRow="1" bandRow="1">
                <a:tableStyleId>{2D5ABB26-0587-4C30-8999-92F81FD0307C}</a:tableStyleId>
              </a:tblPr>
              <a:tblGrid>
                <a:gridCol w="802778">
                  <a:extLst>
                    <a:ext uri="{9D8B030D-6E8A-4147-A177-3AD203B41FA5}">
                      <a16:colId xmlns:a16="http://schemas.microsoft.com/office/drawing/2014/main" val="999609669"/>
                    </a:ext>
                  </a:extLst>
                </a:gridCol>
                <a:gridCol w="5339773">
                  <a:extLst>
                    <a:ext uri="{9D8B030D-6E8A-4147-A177-3AD203B41FA5}">
                      <a16:colId xmlns:a16="http://schemas.microsoft.com/office/drawing/2014/main" val="2437882336"/>
                    </a:ext>
                  </a:extLst>
                </a:gridCol>
              </a:tblGrid>
              <a:tr h="370840">
                <a:tc gridSpan="2">
                  <a:txBody>
                    <a:bodyPr/>
                    <a:lstStyle/>
                    <a:p>
                      <a:pPr algn="ctr"/>
                      <a:r>
                        <a:rPr lang="es-MX" sz="2000" dirty="0"/>
                        <a:t>Salidas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Refinanciamiento </a:t>
                      </a:r>
                    </a:p>
                  </a:txBody>
                  <a:tcPr/>
                </a:tc>
                <a:extLst>
                  <a:ext uri="{0D108BD9-81ED-4DB2-BD59-A6C34878D82A}">
                    <a16:rowId xmlns:a16="http://schemas.microsoft.com/office/drawing/2014/main" val="3487198195"/>
                  </a:ext>
                </a:extLst>
              </a:tr>
              <a:tr h="370840">
                <a:tc>
                  <a:txBody>
                    <a:bodyPr/>
                    <a:lstStyle/>
                    <a:p>
                      <a:r>
                        <a:rPr lang="es-MX" sz="2000" dirty="0"/>
                        <a:t>2</a:t>
                      </a:r>
                    </a:p>
                  </a:txBody>
                  <a:tcPr/>
                </a:tc>
                <a:tc>
                  <a:txBody>
                    <a:bodyPr/>
                    <a:lstStyle/>
                    <a:p>
                      <a:r>
                        <a:rPr lang="es-MX" sz="2000" dirty="0"/>
                        <a:t>Entrega de Auto reparado a cliente</a:t>
                      </a:r>
                    </a:p>
                  </a:txBody>
                  <a:tcPr/>
                </a:tc>
                <a:extLst>
                  <a:ext uri="{0D108BD9-81ED-4DB2-BD59-A6C34878D82A}">
                    <a16:rowId xmlns:a16="http://schemas.microsoft.com/office/drawing/2014/main" val="2898816222"/>
                  </a:ext>
                </a:extLst>
              </a:tr>
              <a:tr h="370840">
                <a:tc>
                  <a:txBody>
                    <a:bodyPr/>
                    <a:lstStyle/>
                    <a:p>
                      <a:endParaRPr lang="es-MX" sz="2000" dirty="0"/>
                    </a:p>
                  </a:txBody>
                  <a:tcPr/>
                </a:tc>
                <a:tc>
                  <a:txBody>
                    <a:bodyPr/>
                    <a:lstStyle/>
                    <a:p>
                      <a:endParaRPr lang="es-MX" sz="2000" dirty="0"/>
                    </a:p>
                  </a:txBody>
                  <a:tcPr/>
                </a:tc>
                <a:extLst>
                  <a:ext uri="{0D108BD9-81ED-4DB2-BD59-A6C34878D82A}">
                    <a16:rowId xmlns:a16="http://schemas.microsoft.com/office/drawing/2014/main" val="1414249797"/>
                  </a:ext>
                </a:extLst>
              </a:tr>
            </a:tbl>
          </a:graphicData>
        </a:graphic>
      </p:graphicFrame>
      <p:graphicFrame>
        <p:nvGraphicFramePr>
          <p:cNvPr id="76" name="Tabla 409">
            <a:extLst>
              <a:ext uri="{FF2B5EF4-FFF2-40B4-BE49-F238E27FC236}">
                <a16:creationId xmlns:a16="http://schemas.microsoft.com/office/drawing/2014/main" id="{ACE06C14-A237-5F97-815B-A85441CB0AF5}"/>
              </a:ext>
            </a:extLst>
          </p:cNvPr>
          <p:cNvGraphicFramePr>
            <a:graphicFrameLocks noGrp="1"/>
          </p:cNvGraphicFramePr>
          <p:nvPr/>
        </p:nvGraphicFramePr>
        <p:xfrm>
          <a:off x="23822470" y="5055571"/>
          <a:ext cx="6142551" cy="3962400"/>
        </p:xfrm>
        <a:graphic>
          <a:graphicData uri="http://schemas.openxmlformats.org/drawingml/2006/table">
            <a:tbl>
              <a:tblPr firstRow="1" bandRow="1">
                <a:tableStyleId>{2D5ABB26-0587-4C30-8999-92F81FD0307C}</a:tableStyleId>
              </a:tblPr>
              <a:tblGrid>
                <a:gridCol w="802778">
                  <a:extLst>
                    <a:ext uri="{9D8B030D-6E8A-4147-A177-3AD203B41FA5}">
                      <a16:colId xmlns:a16="http://schemas.microsoft.com/office/drawing/2014/main" val="999609669"/>
                    </a:ext>
                  </a:extLst>
                </a:gridCol>
                <a:gridCol w="5339773">
                  <a:extLst>
                    <a:ext uri="{9D8B030D-6E8A-4147-A177-3AD203B41FA5}">
                      <a16:colId xmlns:a16="http://schemas.microsoft.com/office/drawing/2014/main" val="2437882336"/>
                    </a:ext>
                  </a:extLst>
                </a:gridCol>
              </a:tblGrid>
              <a:tr h="370840">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178912">
                <a:tc>
                  <a:txBody>
                    <a:bodyPr/>
                    <a:lstStyle/>
                    <a:p>
                      <a:r>
                        <a:rPr lang="es-MX" sz="2000" dirty="0"/>
                        <a:t>1</a:t>
                      </a:r>
                    </a:p>
                  </a:txBody>
                  <a:tcPr>
                    <a:solidFill>
                      <a:schemeClr val="bg1"/>
                    </a:solidFill>
                  </a:tcPr>
                </a:tc>
                <a:tc>
                  <a:txBody>
                    <a:bodyPr/>
                    <a:lstStyle/>
                    <a:p>
                      <a:r>
                        <a:rPr lang="es-MX" sz="2000" dirty="0"/>
                        <a:t>Persona</a:t>
                      </a:r>
                    </a:p>
                  </a:txBody>
                  <a:tcPr>
                    <a:solidFill>
                      <a:schemeClr val="bg1"/>
                    </a:solidFill>
                  </a:tcPr>
                </a:tc>
                <a:extLst>
                  <a:ext uri="{0D108BD9-81ED-4DB2-BD59-A6C34878D82A}">
                    <a16:rowId xmlns:a16="http://schemas.microsoft.com/office/drawing/2014/main" val="3487198195"/>
                  </a:ext>
                </a:extLst>
              </a:tr>
              <a:tr h="370840">
                <a:tc>
                  <a:txBody>
                    <a:bodyPr/>
                    <a:lstStyle/>
                    <a:p>
                      <a:r>
                        <a:rPr lang="es-MX" sz="2000" dirty="0"/>
                        <a:t>2</a:t>
                      </a:r>
                    </a:p>
                  </a:txBody>
                  <a:tcPr>
                    <a:solidFill>
                      <a:schemeClr val="bg1"/>
                    </a:solidFill>
                  </a:tcPr>
                </a:tc>
                <a:tc>
                  <a:txBody>
                    <a:bodyPr/>
                    <a:lstStyle/>
                    <a:p>
                      <a:r>
                        <a:rPr lang="es-MX" sz="2000" dirty="0"/>
                        <a:t>Tipo de Siniestro</a:t>
                      </a:r>
                    </a:p>
                  </a:txBody>
                  <a:tcPr>
                    <a:solidFill>
                      <a:schemeClr val="bg1"/>
                    </a:solidFill>
                  </a:tcPr>
                </a:tc>
                <a:extLst>
                  <a:ext uri="{0D108BD9-81ED-4DB2-BD59-A6C34878D82A}">
                    <a16:rowId xmlns:a16="http://schemas.microsoft.com/office/drawing/2014/main" val="3281491776"/>
                  </a:ext>
                </a:extLst>
              </a:tr>
              <a:tr h="370840">
                <a:tc>
                  <a:txBody>
                    <a:bodyPr/>
                    <a:lstStyle/>
                    <a:p>
                      <a:r>
                        <a:rPr lang="es-MX" sz="2000" dirty="0"/>
                        <a:t>3</a:t>
                      </a:r>
                    </a:p>
                  </a:txBody>
                  <a:tcPr>
                    <a:solidFill>
                      <a:schemeClr val="bg1"/>
                    </a:solidFill>
                  </a:tcPr>
                </a:tc>
                <a:tc>
                  <a:txBody>
                    <a:bodyPr/>
                    <a:lstStyle/>
                    <a:p>
                      <a:r>
                        <a:rPr lang="es-MX" sz="2000" dirty="0"/>
                        <a:t>Dependencia</a:t>
                      </a:r>
                    </a:p>
                  </a:txBody>
                  <a:tcPr>
                    <a:solidFill>
                      <a:schemeClr val="bg1"/>
                    </a:solidFill>
                  </a:tcPr>
                </a:tc>
                <a:extLst>
                  <a:ext uri="{0D108BD9-81ED-4DB2-BD59-A6C34878D82A}">
                    <a16:rowId xmlns:a16="http://schemas.microsoft.com/office/drawing/2014/main" val="4086827682"/>
                  </a:ext>
                </a:extLst>
              </a:tr>
              <a:tr h="370840">
                <a:tc>
                  <a:txBody>
                    <a:bodyPr/>
                    <a:lstStyle/>
                    <a:p>
                      <a:r>
                        <a:rPr lang="es-MX" sz="2000" dirty="0"/>
                        <a:t>4</a:t>
                      </a:r>
                    </a:p>
                  </a:txBody>
                  <a:tcPr>
                    <a:solidFill>
                      <a:schemeClr val="bg1"/>
                    </a:solidFill>
                  </a:tcPr>
                </a:tc>
                <a:tc>
                  <a:txBody>
                    <a:bodyPr/>
                    <a:lstStyle/>
                    <a:p>
                      <a:r>
                        <a:rPr lang="es-MX" sz="2000" dirty="0"/>
                        <a:t>Tipo Boletinar</a:t>
                      </a:r>
                    </a:p>
                  </a:txBody>
                  <a:tcPr>
                    <a:solidFill>
                      <a:schemeClr val="bg1"/>
                    </a:solidFill>
                  </a:tcPr>
                </a:tc>
                <a:extLst>
                  <a:ext uri="{0D108BD9-81ED-4DB2-BD59-A6C34878D82A}">
                    <a16:rowId xmlns:a16="http://schemas.microsoft.com/office/drawing/2014/main" val="2898816222"/>
                  </a:ext>
                </a:extLst>
              </a:tr>
              <a:tr h="370840">
                <a:tc>
                  <a:txBody>
                    <a:bodyPr/>
                    <a:lstStyle/>
                    <a:p>
                      <a:r>
                        <a:rPr lang="es-MX" sz="2000" dirty="0"/>
                        <a:t>5</a:t>
                      </a:r>
                    </a:p>
                  </a:txBody>
                  <a:tcPr>
                    <a:solidFill>
                      <a:schemeClr val="bg1"/>
                    </a:solidFill>
                  </a:tcPr>
                </a:tc>
                <a:tc>
                  <a:txBody>
                    <a:bodyPr/>
                    <a:lstStyle/>
                    <a:p>
                      <a:r>
                        <a:rPr lang="es-MX" sz="2000" dirty="0"/>
                        <a:t>Status Siniestro</a:t>
                      </a:r>
                    </a:p>
                  </a:txBody>
                  <a:tcPr>
                    <a:solidFill>
                      <a:schemeClr val="bg1"/>
                    </a:solidFill>
                  </a:tcPr>
                </a:tc>
                <a:extLst>
                  <a:ext uri="{0D108BD9-81ED-4DB2-BD59-A6C34878D82A}">
                    <a16:rowId xmlns:a16="http://schemas.microsoft.com/office/drawing/2014/main" val="1548385513"/>
                  </a:ext>
                </a:extLst>
              </a:tr>
              <a:tr h="370840">
                <a:tc>
                  <a:txBody>
                    <a:bodyPr/>
                    <a:lstStyle/>
                    <a:p>
                      <a:r>
                        <a:rPr lang="es-MX" sz="2000" dirty="0"/>
                        <a:t>6</a:t>
                      </a:r>
                    </a:p>
                  </a:txBody>
                  <a:tcPr>
                    <a:solidFill>
                      <a:schemeClr val="bg1"/>
                    </a:solidFill>
                  </a:tcPr>
                </a:tc>
                <a:tc>
                  <a:txBody>
                    <a:bodyPr/>
                    <a:lstStyle/>
                    <a:p>
                      <a:r>
                        <a:rPr lang="es-MX" sz="2000" dirty="0"/>
                        <a:t>Tramite</a:t>
                      </a:r>
                    </a:p>
                  </a:txBody>
                  <a:tcPr>
                    <a:solidFill>
                      <a:schemeClr val="bg1"/>
                    </a:solidFill>
                  </a:tcPr>
                </a:tc>
                <a:extLst>
                  <a:ext uri="{0D108BD9-81ED-4DB2-BD59-A6C34878D82A}">
                    <a16:rowId xmlns:a16="http://schemas.microsoft.com/office/drawing/2014/main" val="3564689875"/>
                  </a:ext>
                </a:extLst>
              </a:tr>
              <a:tr h="370840">
                <a:tc>
                  <a:txBody>
                    <a:bodyPr/>
                    <a:lstStyle/>
                    <a:p>
                      <a:r>
                        <a:rPr lang="es-MX" sz="2000" dirty="0"/>
                        <a:t>7</a:t>
                      </a:r>
                    </a:p>
                  </a:txBody>
                  <a:tcPr>
                    <a:solidFill>
                      <a:schemeClr val="bg1"/>
                    </a:solidFill>
                  </a:tcPr>
                </a:tc>
                <a:tc>
                  <a:txBody>
                    <a:bodyPr/>
                    <a:lstStyle/>
                    <a:p>
                      <a:r>
                        <a:rPr lang="es-MX" sz="2000" dirty="0"/>
                        <a:t>Resguardo</a:t>
                      </a:r>
                    </a:p>
                  </a:txBody>
                  <a:tcPr>
                    <a:solidFill>
                      <a:schemeClr val="bg1"/>
                    </a:solidFill>
                  </a:tcPr>
                </a:tc>
                <a:extLst>
                  <a:ext uri="{0D108BD9-81ED-4DB2-BD59-A6C34878D82A}">
                    <a16:rowId xmlns:a16="http://schemas.microsoft.com/office/drawing/2014/main" val="3637761827"/>
                  </a:ext>
                </a:extLst>
              </a:tr>
              <a:tr h="370840">
                <a:tc>
                  <a:txBody>
                    <a:bodyPr/>
                    <a:lstStyle/>
                    <a:p>
                      <a:r>
                        <a:rPr lang="es-MX" sz="2000" dirty="0"/>
                        <a:t>8</a:t>
                      </a:r>
                    </a:p>
                  </a:txBody>
                  <a:tcPr>
                    <a:solidFill>
                      <a:schemeClr val="bg1"/>
                    </a:solidFill>
                  </a:tcPr>
                </a:tc>
                <a:tc>
                  <a:txBody>
                    <a:bodyPr/>
                    <a:lstStyle/>
                    <a:p>
                      <a:r>
                        <a:rPr lang="es-MX" sz="2000" dirty="0"/>
                        <a:t>Status Proceso Siniestro</a:t>
                      </a:r>
                    </a:p>
                  </a:txBody>
                  <a:tcPr>
                    <a:solidFill>
                      <a:schemeClr val="bg1"/>
                    </a:solidFill>
                  </a:tcPr>
                </a:tc>
                <a:extLst>
                  <a:ext uri="{0D108BD9-81ED-4DB2-BD59-A6C34878D82A}">
                    <a16:rowId xmlns:a16="http://schemas.microsoft.com/office/drawing/2014/main" val="228085525"/>
                  </a:ext>
                </a:extLst>
              </a:tr>
              <a:tr h="370840">
                <a:tc>
                  <a:txBody>
                    <a:bodyPr/>
                    <a:lstStyle/>
                    <a:p>
                      <a:r>
                        <a:rPr lang="es-MX" sz="2000" dirty="0"/>
                        <a:t>9</a:t>
                      </a:r>
                    </a:p>
                  </a:txBody>
                  <a:tcPr>
                    <a:solidFill>
                      <a:schemeClr val="bg1"/>
                    </a:solidFill>
                  </a:tcPr>
                </a:tc>
                <a:tc>
                  <a:txBody>
                    <a:bodyPr/>
                    <a:lstStyle/>
                    <a:p>
                      <a:r>
                        <a:rPr lang="es-MX" sz="2000" dirty="0"/>
                        <a:t>Evidencia</a:t>
                      </a:r>
                    </a:p>
                  </a:txBody>
                  <a:tcPr>
                    <a:solidFill>
                      <a:schemeClr val="bg1"/>
                    </a:solidFill>
                  </a:tcPr>
                </a:tc>
                <a:extLst>
                  <a:ext uri="{0D108BD9-81ED-4DB2-BD59-A6C34878D82A}">
                    <a16:rowId xmlns:a16="http://schemas.microsoft.com/office/drawing/2014/main" val="1989109060"/>
                  </a:ext>
                </a:extLst>
              </a:tr>
            </a:tbl>
          </a:graphicData>
        </a:graphic>
      </p:graphicFrame>
      <p:sp>
        <p:nvSpPr>
          <p:cNvPr id="77" name="CuadroTexto 76">
            <a:extLst>
              <a:ext uri="{FF2B5EF4-FFF2-40B4-BE49-F238E27FC236}">
                <a16:creationId xmlns:a16="http://schemas.microsoft.com/office/drawing/2014/main" id="{03D671EB-DA97-2E87-6827-DE7F2DEDA6D4}"/>
              </a:ext>
            </a:extLst>
          </p:cNvPr>
          <p:cNvSpPr txBox="1"/>
          <p:nvPr/>
        </p:nvSpPr>
        <p:spPr>
          <a:xfrm>
            <a:off x="757955" y="7368720"/>
            <a:ext cx="3914715" cy="307777"/>
          </a:xfrm>
          <a:prstGeom prst="rect">
            <a:avLst/>
          </a:prstGeom>
          <a:solidFill>
            <a:schemeClr val="bg1"/>
          </a:solidFill>
        </p:spPr>
        <p:txBody>
          <a:bodyPr wrap="square" rtlCol="0">
            <a:spAutoFit/>
          </a:bodyPr>
          <a:lstStyle/>
          <a:p>
            <a:r>
              <a:rPr lang="es-MX" sz="1400" dirty="0"/>
              <a:t>I-DM-CARGOADICIONAL-DW</a:t>
            </a:r>
          </a:p>
        </p:txBody>
      </p:sp>
      <p:pic>
        <p:nvPicPr>
          <p:cNvPr id="78" name="Picture 4" descr="api, request, response, web ">
            <a:extLst>
              <a:ext uri="{FF2B5EF4-FFF2-40B4-BE49-F238E27FC236}">
                <a16:creationId xmlns:a16="http://schemas.microsoft.com/office/drawing/2014/main" id="{8EF57C50-9173-07F8-AABC-9359878B6F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10" y="7713003"/>
            <a:ext cx="609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9" name="Tabla 78">
            <a:extLst>
              <a:ext uri="{FF2B5EF4-FFF2-40B4-BE49-F238E27FC236}">
                <a16:creationId xmlns:a16="http://schemas.microsoft.com/office/drawing/2014/main" id="{96978D64-55C6-D35F-AF8D-2246269B3A2C}"/>
              </a:ext>
            </a:extLst>
          </p:cNvPr>
          <p:cNvGraphicFramePr>
            <a:graphicFrameLocks noGrp="1"/>
          </p:cNvGraphicFramePr>
          <p:nvPr/>
        </p:nvGraphicFramePr>
        <p:xfrm>
          <a:off x="23907597" y="426632"/>
          <a:ext cx="6195059" cy="792480"/>
        </p:xfrm>
        <a:graphic>
          <a:graphicData uri="http://schemas.openxmlformats.org/drawingml/2006/table">
            <a:tbl>
              <a:tblPr firstRow="1" bandRow="1">
                <a:tableStyleId>{2D5ABB26-0587-4C30-8999-92F81FD0307C}</a:tableStyleId>
              </a:tblPr>
              <a:tblGrid>
                <a:gridCol w="4538243">
                  <a:extLst>
                    <a:ext uri="{9D8B030D-6E8A-4147-A177-3AD203B41FA5}">
                      <a16:colId xmlns:a16="http://schemas.microsoft.com/office/drawing/2014/main" val="999609669"/>
                    </a:ext>
                  </a:extLst>
                </a:gridCol>
                <a:gridCol w="1656816">
                  <a:extLst>
                    <a:ext uri="{9D8B030D-6E8A-4147-A177-3AD203B41FA5}">
                      <a16:colId xmlns:a16="http://schemas.microsoft.com/office/drawing/2014/main" val="2437882336"/>
                    </a:ext>
                  </a:extLst>
                </a:gridCol>
              </a:tblGrid>
              <a:tr h="396240">
                <a:tc gridSpan="2">
                  <a:txBody>
                    <a:bodyPr/>
                    <a:lstStyle/>
                    <a:p>
                      <a:pPr algn="ctr"/>
                      <a:r>
                        <a:rPr lang="es-MX" sz="2000" dirty="0"/>
                        <a:t>Interfaz</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96240">
                <a:tc>
                  <a:txBody>
                    <a:bodyPr/>
                    <a:lstStyle/>
                    <a:p>
                      <a:pPr marL="0" marR="0" lvl="0" indent="0" algn="l" defTabSz="2851191" rtl="0" eaLnBrk="1" fontAlgn="auto" latinLnBrk="0" hangingPunct="1">
                        <a:lnSpc>
                          <a:spcPct val="100000"/>
                        </a:lnSpc>
                        <a:spcBef>
                          <a:spcPts val="0"/>
                        </a:spcBef>
                        <a:spcAft>
                          <a:spcPts val="0"/>
                        </a:spcAft>
                        <a:buClrTx/>
                        <a:buSzTx/>
                        <a:buFontTx/>
                        <a:buNone/>
                        <a:tabLst/>
                        <a:defRPr/>
                      </a:pPr>
                      <a:r>
                        <a:rPr lang="es-MX" sz="2000" kern="1200" dirty="0">
                          <a:solidFill>
                            <a:schemeClr val="tx1"/>
                          </a:solidFill>
                          <a:latin typeface="+mn-lt"/>
                          <a:ea typeface="+mn-ea"/>
                          <a:cs typeface="+mn-cs"/>
                        </a:rPr>
                        <a:t>I-DM-CARGOADICIONAL-AC</a:t>
                      </a:r>
                    </a:p>
                  </a:txBody>
                  <a:tcPr/>
                </a:tc>
                <a:tc>
                  <a:txBody>
                    <a:bodyPr/>
                    <a:lstStyle/>
                    <a:p>
                      <a:r>
                        <a:rPr lang="es-MX" sz="2000" kern="1200" dirty="0">
                          <a:solidFill>
                            <a:schemeClr val="tx1"/>
                          </a:solidFill>
                          <a:latin typeface="+mn-lt"/>
                          <a:ea typeface="+mn-ea"/>
                          <a:cs typeface="+mn-cs"/>
                        </a:rPr>
                        <a:t>Dataware</a:t>
                      </a:r>
                    </a:p>
                  </a:txBody>
                  <a:tcPr/>
                </a:tc>
                <a:extLst>
                  <a:ext uri="{0D108BD9-81ED-4DB2-BD59-A6C34878D82A}">
                    <a16:rowId xmlns:a16="http://schemas.microsoft.com/office/drawing/2014/main" val="3464054542"/>
                  </a:ext>
                </a:extLst>
              </a:tr>
            </a:tbl>
          </a:graphicData>
        </a:graphic>
      </p:graphicFrame>
      <p:graphicFrame>
        <p:nvGraphicFramePr>
          <p:cNvPr id="82" name="Tabla 409">
            <a:extLst>
              <a:ext uri="{FF2B5EF4-FFF2-40B4-BE49-F238E27FC236}">
                <a16:creationId xmlns:a16="http://schemas.microsoft.com/office/drawing/2014/main" id="{1C956FFE-A381-4A51-3F72-1C531717E695}"/>
              </a:ext>
            </a:extLst>
          </p:cNvPr>
          <p:cNvGraphicFramePr>
            <a:graphicFrameLocks noGrp="1"/>
          </p:cNvGraphicFramePr>
          <p:nvPr/>
        </p:nvGraphicFramePr>
        <p:xfrm>
          <a:off x="23856048" y="3215099"/>
          <a:ext cx="6142551" cy="1607630"/>
        </p:xfrm>
        <a:graphic>
          <a:graphicData uri="http://schemas.openxmlformats.org/drawingml/2006/table">
            <a:tbl>
              <a:tblPr firstRow="1" bandRow="1">
                <a:tableStyleId>{2D5ABB26-0587-4C30-8999-92F81FD0307C}</a:tableStyleId>
              </a:tblPr>
              <a:tblGrid>
                <a:gridCol w="802778">
                  <a:extLst>
                    <a:ext uri="{9D8B030D-6E8A-4147-A177-3AD203B41FA5}">
                      <a16:colId xmlns:a16="http://schemas.microsoft.com/office/drawing/2014/main" val="999609669"/>
                    </a:ext>
                  </a:extLst>
                </a:gridCol>
                <a:gridCol w="5339773">
                  <a:extLst>
                    <a:ext uri="{9D8B030D-6E8A-4147-A177-3AD203B41FA5}">
                      <a16:colId xmlns:a16="http://schemas.microsoft.com/office/drawing/2014/main" val="2437882336"/>
                    </a:ext>
                  </a:extLst>
                </a:gridCol>
              </a:tblGrid>
              <a:tr h="418910">
                <a:tc gridSpan="2">
                  <a:txBody>
                    <a:bodyPr/>
                    <a:lstStyle/>
                    <a:p>
                      <a:pPr algn="ctr"/>
                      <a:r>
                        <a:rPr lang="es-MX" sz="2000" dirty="0"/>
                        <a:t>Bitácoras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370840">
                <a:tc>
                  <a:txBody>
                    <a:bodyPr/>
                    <a:lstStyle/>
                    <a:p>
                      <a:r>
                        <a:rPr lang="es-MX" sz="2000"/>
                        <a:t>1</a:t>
                      </a:r>
                    </a:p>
                  </a:txBody>
                  <a:tcPr/>
                </a:tc>
                <a:tc>
                  <a:txBody>
                    <a:bodyPr/>
                    <a:lstStyle/>
                    <a:p>
                      <a:r>
                        <a:rPr lang="es-MX" sz="2000" dirty="0"/>
                        <a:t>Siniestro</a:t>
                      </a:r>
                    </a:p>
                  </a:txBody>
                  <a:tcPr/>
                </a:tc>
                <a:extLst>
                  <a:ext uri="{0D108BD9-81ED-4DB2-BD59-A6C34878D82A}">
                    <a16:rowId xmlns:a16="http://schemas.microsoft.com/office/drawing/2014/main" val="3487198195"/>
                  </a:ext>
                </a:extLst>
              </a:tr>
              <a:tr h="370840">
                <a:tc>
                  <a:txBody>
                    <a:bodyPr/>
                    <a:lstStyle/>
                    <a:p>
                      <a:r>
                        <a:rPr lang="es-MX" sz="2000"/>
                        <a:t>2</a:t>
                      </a:r>
                    </a:p>
                  </a:txBody>
                  <a:tcPr/>
                </a:tc>
                <a:tc>
                  <a:txBody>
                    <a:bodyPr/>
                    <a:lstStyle/>
                    <a:p>
                      <a:r>
                        <a:rPr lang="es-MX" sz="2000" dirty="0"/>
                        <a:t>Proceso de Siniestro</a:t>
                      </a:r>
                    </a:p>
                  </a:txBody>
                  <a:tcPr/>
                </a:tc>
                <a:extLst>
                  <a:ext uri="{0D108BD9-81ED-4DB2-BD59-A6C34878D82A}">
                    <a16:rowId xmlns:a16="http://schemas.microsoft.com/office/drawing/2014/main" val="3281491776"/>
                  </a:ext>
                </a:extLst>
              </a:tr>
              <a:tr h="370840">
                <a:tc>
                  <a:txBody>
                    <a:bodyPr/>
                    <a:lstStyle/>
                    <a:p>
                      <a:r>
                        <a:rPr lang="es-MX" sz="2000" dirty="0"/>
                        <a:t>3</a:t>
                      </a:r>
                    </a:p>
                  </a:txBody>
                  <a:tcPr/>
                </a:tc>
                <a:tc>
                  <a:txBody>
                    <a:bodyPr/>
                    <a:lstStyle/>
                    <a:p>
                      <a:r>
                        <a:rPr lang="es-MX" sz="2000" dirty="0"/>
                        <a:t>Evidencia </a:t>
                      </a:r>
                    </a:p>
                  </a:txBody>
                  <a:tcPr/>
                </a:tc>
                <a:extLst>
                  <a:ext uri="{0D108BD9-81ED-4DB2-BD59-A6C34878D82A}">
                    <a16:rowId xmlns:a16="http://schemas.microsoft.com/office/drawing/2014/main" val="1706937031"/>
                  </a:ext>
                </a:extLst>
              </a:tr>
            </a:tbl>
          </a:graphicData>
        </a:graphic>
      </p:graphicFrame>
    </p:spTree>
    <p:extLst>
      <p:ext uri="{BB962C8B-B14F-4D97-AF65-F5344CB8AC3E}">
        <p14:creationId xmlns:p14="http://schemas.microsoft.com/office/powerpoint/2010/main" val="3048511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ector recto 1">
            <a:extLst>
              <a:ext uri="{FF2B5EF4-FFF2-40B4-BE49-F238E27FC236}">
                <a16:creationId xmlns:a16="http://schemas.microsoft.com/office/drawing/2014/main" id="{1217DC79-9951-04F8-F6FA-8E174CA801EC}"/>
              </a:ext>
            </a:extLst>
          </p:cNvPr>
          <p:cNvCxnSpPr>
            <a:cxnSpLocks/>
          </p:cNvCxnSpPr>
          <p:nvPr/>
        </p:nvCxnSpPr>
        <p:spPr>
          <a:xfrm>
            <a:off x="-3921" y="17778822"/>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7D93CB04-8002-B20E-6FAE-16282FBC06BD}"/>
              </a:ext>
            </a:extLst>
          </p:cNvPr>
          <p:cNvCxnSpPr>
            <a:cxnSpLocks/>
          </p:cNvCxnSpPr>
          <p:nvPr/>
        </p:nvCxnSpPr>
        <p:spPr>
          <a:xfrm>
            <a:off x="23744623" y="100061"/>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282DACB-FAAC-7E3A-6381-06E9E92DA38A}"/>
              </a:ext>
            </a:extLst>
          </p:cNvPr>
          <p:cNvCxnSpPr>
            <a:cxnSpLocks/>
          </p:cNvCxnSpPr>
          <p:nvPr/>
        </p:nvCxnSpPr>
        <p:spPr>
          <a:xfrm>
            <a:off x="30251767" y="125535"/>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E83C808-150A-767A-0675-DB6C3074C368}"/>
              </a:ext>
            </a:extLst>
          </p:cNvPr>
          <p:cNvCxnSpPr>
            <a:cxnSpLocks/>
          </p:cNvCxnSpPr>
          <p:nvPr/>
        </p:nvCxnSpPr>
        <p:spPr>
          <a:xfrm>
            <a:off x="-3921" y="21258090"/>
            <a:ext cx="30279134"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C610A0E-9782-C6A4-0576-17297B8B8D72}"/>
              </a:ext>
            </a:extLst>
          </p:cNvPr>
          <p:cNvCxnSpPr>
            <a:cxnSpLocks/>
          </p:cNvCxnSpPr>
          <p:nvPr/>
        </p:nvCxnSpPr>
        <p:spPr>
          <a:xfrm>
            <a:off x="30251767" y="17778822"/>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0B3886E-2D53-BB59-6527-E73E6BC2224A}"/>
              </a:ext>
            </a:extLst>
          </p:cNvPr>
          <p:cNvCxnSpPr>
            <a:cxnSpLocks/>
          </p:cNvCxnSpPr>
          <p:nvPr/>
        </p:nvCxnSpPr>
        <p:spPr>
          <a:xfrm>
            <a:off x="19472" y="17764850"/>
            <a:ext cx="0" cy="349324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3B8BA6D4-6B83-0A4F-E614-54F4D824776D}"/>
              </a:ext>
            </a:extLst>
          </p:cNvPr>
          <p:cNvSpPr/>
          <p:nvPr/>
        </p:nvSpPr>
        <p:spPr>
          <a:xfrm>
            <a:off x="19589" y="300547"/>
            <a:ext cx="1044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Arial Narrow" panose="020B0606020202030204" pitchFamily="34" charset="0"/>
              </a:rPr>
              <a:t>Garantía: Devolución Unidad -  Agendar Cita  (Inventario y Consignación</a:t>
            </a:r>
          </a:p>
        </p:txBody>
      </p:sp>
      <p:pic>
        <p:nvPicPr>
          <p:cNvPr id="10" name="Imagen 9">
            <a:extLst>
              <a:ext uri="{FF2B5EF4-FFF2-40B4-BE49-F238E27FC236}">
                <a16:creationId xmlns:a16="http://schemas.microsoft.com/office/drawing/2014/main" id="{6DAB8E69-EAD0-2ED6-3E8E-D0622C458F19}"/>
              </a:ext>
            </a:extLst>
          </p:cNvPr>
          <p:cNvPicPr>
            <a:picLocks noChangeAspect="1"/>
          </p:cNvPicPr>
          <p:nvPr/>
        </p:nvPicPr>
        <p:blipFill rotWithShape="1">
          <a:blip r:embed="rId2"/>
          <a:srcRect t="24766" b="24785"/>
          <a:stretch/>
        </p:blipFill>
        <p:spPr>
          <a:xfrm>
            <a:off x="20702317" y="460198"/>
            <a:ext cx="2516956" cy="514394"/>
          </a:xfrm>
          <a:prstGeom prst="rect">
            <a:avLst/>
          </a:prstGeom>
        </p:spPr>
      </p:pic>
      <p:sp>
        <p:nvSpPr>
          <p:cNvPr id="12" name="Rectángulo 11">
            <a:extLst>
              <a:ext uri="{FF2B5EF4-FFF2-40B4-BE49-F238E27FC236}">
                <a16:creationId xmlns:a16="http://schemas.microsoft.com/office/drawing/2014/main" id="{FACDDA82-5336-0019-A1CB-9A5CD4052C56}"/>
              </a:ext>
            </a:extLst>
          </p:cNvPr>
          <p:cNvSpPr/>
          <p:nvPr/>
        </p:nvSpPr>
        <p:spPr>
          <a:xfrm>
            <a:off x="18262" y="300547"/>
            <a:ext cx="12600000" cy="53257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800" dirty="0">
                <a:latin typeface="Cambria" panose="02040503050406030204" pitchFamily="18" charset="0"/>
                <a:ea typeface="Cambria" panose="02040503050406030204" pitchFamily="18" charset="0"/>
                <a:cs typeface="Arial" panose="020B0604020202020204" pitchFamily="34" charset="0"/>
              </a:rPr>
              <a:t>RF-68  -</a:t>
            </a:r>
            <a:r>
              <a:rPr lang="es-MX" sz="2800" dirty="0">
                <a:latin typeface="Arial Narrow" panose="020B0606020202030204" pitchFamily="34" charset="0"/>
              </a:rPr>
              <a:t>Seguro: Bitácoras</a:t>
            </a:r>
          </a:p>
        </p:txBody>
      </p:sp>
      <p:sp>
        <p:nvSpPr>
          <p:cNvPr id="15" name="Rectángulo 14">
            <a:extLst>
              <a:ext uri="{FF2B5EF4-FFF2-40B4-BE49-F238E27FC236}">
                <a16:creationId xmlns:a16="http://schemas.microsoft.com/office/drawing/2014/main" id="{C026ECBD-94D9-6805-167A-56817B0FE5B1}"/>
              </a:ext>
            </a:extLst>
          </p:cNvPr>
          <p:cNvSpPr/>
          <p:nvPr/>
        </p:nvSpPr>
        <p:spPr>
          <a:xfrm>
            <a:off x="301011" y="16883809"/>
            <a:ext cx="456944" cy="601333"/>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56" dirty="0"/>
          </a:p>
        </p:txBody>
      </p:sp>
      <p:cxnSp>
        <p:nvCxnSpPr>
          <p:cNvPr id="16" name="Conector recto 15">
            <a:extLst>
              <a:ext uri="{FF2B5EF4-FFF2-40B4-BE49-F238E27FC236}">
                <a16:creationId xmlns:a16="http://schemas.microsoft.com/office/drawing/2014/main" id="{4229813F-A0AE-A13B-8C20-1367C5A17D77}"/>
              </a:ext>
            </a:extLst>
          </p:cNvPr>
          <p:cNvCxnSpPr>
            <a:cxnSpLocks/>
          </p:cNvCxnSpPr>
          <p:nvPr/>
        </p:nvCxnSpPr>
        <p:spPr>
          <a:xfrm>
            <a:off x="35213" y="125534"/>
            <a:ext cx="30240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0720102F-294F-E4BE-7C0E-770D3D0B5213}"/>
              </a:ext>
            </a:extLst>
          </p:cNvPr>
          <p:cNvCxnSpPr>
            <a:cxnSpLocks/>
          </p:cNvCxnSpPr>
          <p:nvPr/>
        </p:nvCxnSpPr>
        <p:spPr>
          <a:xfrm>
            <a:off x="18262" y="86090"/>
            <a:ext cx="0" cy="1767876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B01E7311-6136-B13D-C885-A90041648404}"/>
              </a:ext>
            </a:extLst>
          </p:cNvPr>
          <p:cNvSpPr/>
          <p:nvPr/>
        </p:nvSpPr>
        <p:spPr>
          <a:xfrm>
            <a:off x="1382001" y="1236117"/>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200" dirty="0">
                <a:solidFill>
                  <a:schemeClr val="bg1"/>
                </a:solidFill>
              </a:rPr>
              <a:t>(Devolución Unidad</a:t>
            </a:r>
            <a:r>
              <a:rPr lang="es-MX" sz="1400" dirty="0">
                <a:solidFill>
                  <a:schemeClr val="bg1"/>
                </a:solidFill>
              </a:rPr>
              <a:t>)</a:t>
            </a:r>
            <a:endParaRPr lang="es-MX" sz="1100" dirty="0">
              <a:solidFill>
                <a:schemeClr val="bg1"/>
              </a:solidFill>
            </a:endParaRPr>
          </a:p>
        </p:txBody>
      </p:sp>
      <p:sp>
        <p:nvSpPr>
          <p:cNvPr id="20" name="Rectángulo 19">
            <a:extLst>
              <a:ext uri="{FF2B5EF4-FFF2-40B4-BE49-F238E27FC236}">
                <a16:creationId xmlns:a16="http://schemas.microsoft.com/office/drawing/2014/main" id="{108E17E3-422D-B895-D811-6910B4C02130}"/>
              </a:ext>
            </a:extLst>
          </p:cNvPr>
          <p:cNvSpPr/>
          <p:nvPr/>
        </p:nvSpPr>
        <p:spPr>
          <a:xfrm>
            <a:off x="12054712" y="1189540"/>
            <a:ext cx="1901556" cy="763572"/>
          </a:xfrm>
          <a:prstGeom prst="rect">
            <a:avLst/>
          </a:prstGeom>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Seguro</a:t>
            </a:r>
            <a:endParaRPr lang="es-MX" sz="1400" dirty="0">
              <a:solidFill>
                <a:schemeClr val="bg1"/>
              </a:solidFill>
            </a:endParaRPr>
          </a:p>
        </p:txBody>
      </p:sp>
      <p:sp>
        <p:nvSpPr>
          <p:cNvPr id="21" name="Rectángulo 20">
            <a:extLst>
              <a:ext uri="{FF2B5EF4-FFF2-40B4-BE49-F238E27FC236}">
                <a16:creationId xmlns:a16="http://schemas.microsoft.com/office/drawing/2014/main" id="{DA52368D-5FEF-0F91-6678-F11A7299ABCB}"/>
              </a:ext>
            </a:extLst>
          </p:cNvPr>
          <p:cNvSpPr/>
          <p:nvPr/>
        </p:nvSpPr>
        <p:spPr>
          <a:xfrm>
            <a:off x="4076964" y="1193578"/>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Cobranza</a:t>
            </a:r>
            <a:endParaRPr lang="es-MX" sz="1400" dirty="0">
              <a:solidFill>
                <a:schemeClr val="bg1"/>
              </a:solidFill>
            </a:endParaRPr>
          </a:p>
        </p:txBody>
      </p:sp>
      <p:sp>
        <p:nvSpPr>
          <p:cNvPr id="22" name="Rectángulo 21">
            <a:extLst>
              <a:ext uri="{FF2B5EF4-FFF2-40B4-BE49-F238E27FC236}">
                <a16:creationId xmlns:a16="http://schemas.microsoft.com/office/drawing/2014/main" id="{69569B5A-DD4F-FE02-9070-D9938D2BC4F4}"/>
              </a:ext>
            </a:extLst>
          </p:cNvPr>
          <p:cNvSpPr/>
          <p:nvPr/>
        </p:nvSpPr>
        <p:spPr>
          <a:xfrm>
            <a:off x="939321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Garantía</a:t>
            </a:r>
          </a:p>
          <a:p>
            <a:pPr algn="ctr"/>
            <a:r>
              <a:rPr lang="es-MX" sz="1400" dirty="0">
                <a:solidFill>
                  <a:schemeClr val="bg1"/>
                </a:solidFill>
              </a:rPr>
              <a:t>(Mantenimiento)</a:t>
            </a:r>
          </a:p>
        </p:txBody>
      </p:sp>
      <p:sp>
        <p:nvSpPr>
          <p:cNvPr id="23" name="Rectángulo 22">
            <a:extLst>
              <a:ext uri="{FF2B5EF4-FFF2-40B4-BE49-F238E27FC236}">
                <a16:creationId xmlns:a16="http://schemas.microsoft.com/office/drawing/2014/main" id="{D9203AAD-A8D3-4772-BFD3-361521D3C101}"/>
              </a:ext>
            </a:extLst>
          </p:cNvPr>
          <p:cNvSpPr/>
          <p:nvPr/>
        </p:nvSpPr>
        <p:spPr>
          <a:xfrm>
            <a:off x="6725360" y="118954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Atención a Cliente</a:t>
            </a:r>
            <a:endParaRPr lang="es-MX" sz="1400" dirty="0">
              <a:solidFill>
                <a:schemeClr val="bg1"/>
              </a:solidFill>
            </a:endParaRPr>
          </a:p>
        </p:txBody>
      </p:sp>
      <p:sp>
        <p:nvSpPr>
          <p:cNvPr id="24" name="Rectángulo 23">
            <a:extLst>
              <a:ext uri="{FF2B5EF4-FFF2-40B4-BE49-F238E27FC236}">
                <a16:creationId xmlns:a16="http://schemas.microsoft.com/office/drawing/2014/main" id="{E2F7723F-3738-C13B-5876-ABD69B87DC4B}"/>
              </a:ext>
            </a:extLst>
          </p:cNvPr>
          <p:cNvSpPr/>
          <p:nvPr/>
        </p:nvSpPr>
        <p:spPr>
          <a:xfrm>
            <a:off x="1476244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Contabilidad</a:t>
            </a:r>
            <a:endParaRPr lang="es-MX" sz="1400" dirty="0">
              <a:solidFill>
                <a:schemeClr val="bg1"/>
              </a:solidFill>
            </a:endParaRPr>
          </a:p>
        </p:txBody>
      </p:sp>
      <p:sp>
        <p:nvSpPr>
          <p:cNvPr id="25" name="Rectángulo 24">
            <a:extLst>
              <a:ext uri="{FF2B5EF4-FFF2-40B4-BE49-F238E27FC236}">
                <a16:creationId xmlns:a16="http://schemas.microsoft.com/office/drawing/2014/main" id="{0B3B9796-8E0F-3E90-6C23-8B36DAE19B98}"/>
              </a:ext>
            </a:extLst>
          </p:cNvPr>
          <p:cNvSpPr/>
          <p:nvPr/>
        </p:nvSpPr>
        <p:spPr>
          <a:xfrm>
            <a:off x="17471687"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Gestoría</a:t>
            </a:r>
            <a:endParaRPr lang="es-MX" sz="1400" dirty="0">
              <a:solidFill>
                <a:schemeClr val="bg1"/>
              </a:solidFill>
            </a:endParaRPr>
          </a:p>
        </p:txBody>
      </p:sp>
      <p:sp>
        <p:nvSpPr>
          <p:cNvPr id="26" name="Rectángulo 25">
            <a:extLst>
              <a:ext uri="{FF2B5EF4-FFF2-40B4-BE49-F238E27FC236}">
                <a16:creationId xmlns:a16="http://schemas.microsoft.com/office/drawing/2014/main" id="{F3283B4E-03DE-75F8-1EB8-0C348E09920C}"/>
              </a:ext>
            </a:extLst>
          </p:cNvPr>
          <p:cNvSpPr/>
          <p:nvPr/>
        </p:nvSpPr>
        <p:spPr>
          <a:xfrm>
            <a:off x="20157753" y="1198010"/>
            <a:ext cx="1901556" cy="763572"/>
          </a:xfrm>
          <a:prstGeom prst="rect">
            <a:avLst/>
          </a:prstGeom>
          <a:solidFill>
            <a:srgbClr val="427C8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s-MX" dirty="0">
                <a:solidFill>
                  <a:schemeClr val="bg1"/>
                </a:solidFill>
              </a:rPr>
              <a:t>Cierre Contrato</a:t>
            </a:r>
            <a:endParaRPr lang="es-MX" sz="1400" dirty="0">
              <a:solidFill>
                <a:schemeClr val="bg1"/>
              </a:solidFill>
            </a:endParaRPr>
          </a:p>
        </p:txBody>
      </p:sp>
      <p:cxnSp>
        <p:nvCxnSpPr>
          <p:cNvPr id="69" name="Conector recto de flecha 68">
            <a:extLst>
              <a:ext uri="{FF2B5EF4-FFF2-40B4-BE49-F238E27FC236}">
                <a16:creationId xmlns:a16="http://schemas.microsoft.com/office/drawing/2014/main" id="{A3A7171C-0A89-E7CB-860E-46E9754BE2FC}"/>
              </a:ext>
            </a:extLst>
          </p:cNvPr>
          <p:cNvCxnSpPr>
            <a:cxnSpLocks/>
          </p:cNvCxnSpPr>
          <p:nvPr/>
        </p:nvCxnSpPr>
        <p:spPr>
          <a:xfrm rot="16200000">
            <a:off x="17054022"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F770969-A958-EE34-0F34-81780B4D66F3}"/>
              </a:ext>
            </a:extLst>
          </p:cNvPr>
          <p:cNvCxnSpPr>
            <a:cxnSpLocks/>
          </p:cNvCxnSpPr>
          <p:nvPr/>
        </p:nvCxnSpPr>
        <p:spPr>
          <a:xfrm rot="16200000">
            <a:off x="19763266" y="1221905"/>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Conector recto de flecha 70">
            <a:extLst>
              <a:ext uri="{FF2B5EF4-FFF2-40B4-BE49-F238E27FC236}">
                <a16:creationId xmlns:a16="http://schemas.microsoft.com/office/drawing/2014/main" id="{453A85AE-8889-A8DB-D9C4-B1E03B0EAB5D}"/>
              </a:ext>
            </a:extLst>
          </p:cNvPr>
          <p:cNvCxnSpPr>
            <a:cxnSpLocks/>
          </p:cNvCxnSpPr>
          <p:nvPr/>
        </p:nvCxnSpPr>
        <p:spPr>
          <a:xfrm rot="16200000">
            <a:off x="14373933"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Conector recto de flecha 71">
            <a:extLst>
              <a:ext uri="{FF2B5EF4-FFF2-40B4-BE49-F238E27FC236}">
                <a16:creationId xmlns:a16="http://schemas.microsoft.com/office/drawing/2014/main" id="{461536BB-ACE0-1590-D787-D7406C1027D1}"/>
              </a:ext>
            </a:extLst>
          </p:cNvPr>
          <p:cNvCxnSpPr>
            <a:cxnSpLocks/>
          </p:cNvCxnSpPr>
          <p:nvPr/>
        </p:nvCxnSpPr>
        <p:spPr>
          <a:xfrm rot="16200000">
            <a:off x="3715789" y="1221904"/>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3" name="Conector recto de flecha 72">
            <a:extLst>
              <a:ext uri="{FF2B5EF4-FFF2-40B4-BE49-F238E27FC236}">
                <a16:creationId xmlns:a16="http://schemas.microsoft.com/office/drawing/2014/main" id="{B727AF74-6DB0-8007-7D5A-31ADAADCAB43}"/>
              </a:ext>
            </a:extLst>
          </p:cNvPr>
          <p:cNvCxnSpPr>
            <a:cxnSpLocks/>
          </p:cNvCxnSpPr>
          <p:nvPr/>
        </p:nvCxnSpPr>
        <p:spPr>
          <a:xfrm rot="16200000">
            <a:off x="9033748"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Conector recto de flecha 73">
            <a:extLst>
              <a:ext uri="{FF2B5EF4-FFF2-40B4-BE49-F238E27FC236}">
                <a16:creationId xmlns:a16="http://schemas.microsoft.com/office/drawing/2014/main" id="{E4698112-3418-3966-510D-954E97D9702D}"/>
              </a:ext>
            </a:extLst>
          </p:cNvPr>
          <p:cNvCxnSpPr>
            <a:cxnSpLocks/>
          </p:cNvCxnSpPr>
          <p:nvPr/>
        </p:nvCxnSpPr>
        <p:spPr>
          <a:xfrm rot="16200000">
            <a:off x="11689479"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5" name="Conector recto de flecha 74">
            <a:extLst>
              <a:ext uri="{FF2B5EF4-FFF2-40B4-BE49-F238E27FC236}">
                <a16:creationId xmlns:a16="http://schemas.microsoft.com/office/drawing/2014/main" id="{CF502615-9F5E-9679-410E-BD59AB2753AE}"/>
              </a:ext>
            </a:extLst>
          </p:cNvPr>
          <p:cNvCxnSpPr>
            <a:cxnSpLocks/>
          </p:cNvCxnSpPr>
          <p:nvPr/>
        </p:nvCxnSpPr>
        <p:spPr>
          <a:xfrm rot="16200000">
            <a:off x="6389200" y="1221903"/>
            <a:ext cx="0" cy="792000"/>
          </a:xfrm>
          <a:prstGeom prst="straightConnector1">
            <a:avLst/>
          </a:prstGeom>
          <a:ln w="38100">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77" name="Rectángulo 1076">
            <a:extLst>
              <a:ext uri="{FF2B5EF4-FFF2-40B4-BE49-F238E27FC236}">
                <a16:creationId xmlns:a16="http://schemas.microsoft.com/office/drawing/2014/main" id="{FA94C8B5-D6A3-6A85-8FD9-0F6B7E9A1DC6}"/>
              </a:ext>
            </a:extLst>
          </p:cNvPr>
          <p:cNvSpPr/>
          <p:nvPr/>
        </p:nvSpPr>
        <p:spPr>
          <a:xfrm>
            <a:off x="21651132" y="16929764"/>
            <a:ext cx="1568141" cy="536825"/>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dirty="0">
                <a:latin typeface="Arial Narrow" panose="020B0606020202030204" pitchFamily="34" charset="0"/>
              </a:rPr>
              <a:t>11</a:t>
            </a:r>
          </a:p>
        </p:txBody>
      </p:sp>
      <p:graphicFrame>
        <p:nvGraphicFramePr>
          <p:cNvPr id="8" name="Tabla 6">
            <a:extLst>
              <a:ext uri="{FF2B5EF4-FFF2-40B4-BE49-F238E27FC236}">
                <a16:creationId xmlns:a16="http://schemas.microsoft.com/office/drawing/2014/main" id="{01FD3453-EE5F-E652-5CF2-ED12D4BC169F}"/>
              </a:ext>
            </a:extLst>
          </p:cNvPr>
          <p:cNvGraphicFramePr>
            <a:graphicFrameLocks noGrp="1"/>
          </p:cNvGraphicFramePr>
          <p:nvPr/>
        </p:nvGraphicFramePr>
        <p:xfrm>
          <a:off x="387301" y="2381475"/>
          <a:ext cx="5210706" cy="8073474"/>
        </p:xfrm>
        <a:graphic>
          <a:graphicData uri="http://schemas.openxmlformats.org/drawingml/2006/table">
            <a:tbl>
              <a:tblPr firstRow="1" bandRow="1">
                <a:tableStyleId>{5940675A-B579-460E-94D1-54222C63F5DA}</a:tableStyleId>
              </a:tblPr>
              <a:tblGrid>
                <a:gridCol w="3076853">
                  <a:extLst>
                    <a:ext uri="{9D8B030D-6E8A-4147-A177-3AD203B41FA5}">
                      <a16:colId xmlns:a16="http://schemas.microsoft.com/office/drawing/2014/main" val="2768175784"/>
                    </a:ext>
                  </a:extLst>
                </a:gridCol>
                <a:gridCol w="2133853">
                  <a:extLst>
                    <a:ext uri="{9D8B030D-6E8A-4147-A177-3AD203B41FA5}">
                      <a16:colId xmlns:a16="http://schemas.microsoft.com/office/drawing/2014/main" val="546227248"/>
                    </a:ext>
                  </a:extLst>
                </a:gridCol>
              </a:tblGrid>
              <a:tr h="299660">
                <a:tc gridSpan="2">
                  <a:txBody>
                    <a:bodyPr/>
                    <a:lstStyle/>
                    <a:p>
                      <a:pPr marL="0" algn="l" defTabSz="2851191" rtl="0" eaLnBrk="1" latinLnBrk="0" hangingPunct="1"/>
                      <a:r>
                        <a:rPr lang="es-MX" sz="1600" kern="1200" dirty="0">
                          <a:solidFill>
                            <a:schemeClr val="tx1"/>
                          </a:solidFill>
                          <a:latin typeface="+mn-lt"/>
                          <a:ea typeface="Cambria" panose="02040503050406030204" pitchFamily="18" charset="0"/>
                          <a:cs typeface="+mn-cs"/>
                        </a:rPr>
                        <a:t>Bitácora de Eventos</a:t>
                      </a:r>
                    </a:p>
                  </a:txBody>
                  <a:tcPr/>
                </a:tc>
                <a:tc hMerge="1">
                  <a:txBody>
                    <a:bodyPr/>
                    <a:lstStyle/>
                    <a:p>
                      <a:pPr marL="0" algn="l" defTabSz="2851191" rtl="0" eaLnBrk="1" latinLnBrk="0" hangingPunct="1"/>
                      <a:endParaRPr lang="es-MX" sz="1600" kern="1200" dirty="0">
                        <a:solidFill>
                          <a:schemeClr val="tx1"/>
                        </a:solidFill>
                        <a:latin typeface="+mn-lt"/>
                        <a:ea typeface="Cambria" panose="02040503050406030204" pitchFamily="18" charset="0"/>
                        <a:cs typeface="+mn-cs"/>
                      </a:endParaRPr>
                    </a:p>
                  </a:txBody>
                  <a:tcPr/>
                </a:tc>
                <a:extLst>
                  <a:ext uri="{0D108BD9-81ED-4DB2-BD59-A6C34878D82A}">
                    <a16:rowId xmlns:a16="http://schemas.microsoft.com/office/drawing/2014/main" val="771869835"/>
                  </a:ext>
                </a:extLst>
              </a:tr>
              <a:tr h="372519">
                <a:tc gridSpan="2">
                  <a:txBody>
                    <a:bodyPr/>
                    <a:lstStyle/>
                    <a:p>
                      <a:pPr marL="0" algn="ctr" defTabSz="2851191" rtl="0" eaLnBrk="1" latinLnBrk="0" hangingPunct="1"/>
                      <a:r>
                        <a:rPr lang="es-MX" sz="1600" kern="1200" dirty="0">
                          <a:solidFill>
                            <a:schemeClr val="tx1"/>
                          </a:solidFill>
                          <a:latin typeface="+mn-lt"/>
                          <a:ea typeface="Cambria" panose="02040503050406030204" pitchFamily="18" charset="0"/>
                          <a:cs typeface="+mn-cs"/>
                        </a:rPr>
                        <a:t>Datos de Contrato</a:t>
                      </a:r>
                    </a:p>
                  </a:txBody>
                  <a:tcPr>
                    <a:solidFill>
                      <a:schemeClr val="bg1">
                        <a:lumMod val="95000"/>
                      </a:schemeClr>
                    </a:solidFill>
                  </a:tcPr>
                </a:tc>
                <a:tc hMerge="1">
                  <a:txBody>
                    <a:bodyPr/>
                    <a:lstStyle/>
                    <a:p>
                      <a:pPr marL="0" algn="ctr" defTabSz="2851191" rtl="0" eaLnBrk="1" latinLnBrk="0" hangingPunct="1"/>
                      <a:endParaRPr lang="es-MX" sz="1600" kern="1200" dirty="0">
                        <a:solidFill>
                          <a:schemeClr val="tx1"/>
                        </a:solidFill>
                        <a:latin typeface="+mn-lt"/>
                        <a:ea typeface="Cambria" panose="02040503050406030204" pitchFamily="18" charset="0"/>
                        <a:cs typeface="+mn-cs"/>
                      </a:endParaRPr>
                    </a:p>
                  </a:txBody>
                  <a:tcPr>
                    <a:solidFill>
                      <a:schemeClr val="bg1">
                        <a:lumMod val="95000"/>
                      </a:schemeClr>
                    </a:solidFill>
                  </a:tcPr>
                </a:tc>
                <a:extLst>
                  <a:ext uri="{0D108BD9-81ED-4DB2-BD59-A6C34878D82A}">
                    <a16:rowId xmlns:a16="http://schemas.microsoft.com/office/drawing/2014/main" val="1421776975"/>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No. Contrato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3521019709"/>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Cliente</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2474531697"/>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Status Contrato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480595948"/>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Fecha Ultimo Pago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2350685866"/>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Producto </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1900353204"/>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Uso de Unidad</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3888214951"/>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Periodo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1269172855"/>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Saldo del Crédito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1005395386"/>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Fecha Termino Contrato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1541652321"/>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Aseguradora</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662155840"/>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Vigencia seguro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818720758"/>
                  </a:ext>
                </a:extLst>
              </a:tr>
              <a:tr h="303021">
                <a:tc gridSpan="2">
                  <a:txBody>
                    <a:bodyPr/>
                    <a:lstStyle/>
                    <a:p>
                      <a:pPr marL="0" algn="ctr"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Autos</a:t>
                      </a:r>
                    </a:p>
                  </a:txBody>
                  <a:tcPr marL="68580" marR="68580" marT="0" marB="0">
                    <a:solidFill>
                      <a:schemeClr val="bg1">
                        <a:lumMod val="95000"/>
                      </a:schemeClr>
                    </a:solidFill>
                  </a:tcPr>
                </a:tc>
                <a:tc hMerge="1">
                  <a:txBody>
                    <a:bodyPr/>
                    <a:lstStyle/>
                    <a:p>
                      <a:pPr marL="0" algn="ctr" defTabSz="2851191" rtl="0" eaLnBrk="1" latinLnBrk="0" hangingPunct="1">
                        <a:lnSpc>
                          <a:spcPct val="150000"/>
                        </a:lnSpc>
                        <a:spcAft>
                          <a:spcPts val="600"/>
                        </a:spcAft>
                      </a:pPr>
                      <a:endParaRPr lang="es-MX" sz="1600" kern="1200" dirty="0">
                        <a:solidFill>
                          <a:schemeClr val="tx1"/>
                        </a:solidFill>
                        <a:latin typeface="+mn-lt"/>
                        <a:ea typeface="Cambria" panose="02040503050406030204" pitchFamily="18" charset="0"/>
                        <a:cs typeface="+mn-cs"/>
                      </a:endParaRPr>
                    </a:p>
                  </a:txBody>
                  <a:tcPr marL="68580" marR="68580" marT="0" marB="0">
                    <a:solidFill>
                      <a:schemeClr val="bg1">
                        <a:lumMod val="95000"/>
                      </a:schemeClr>
                    </a:solidFill>
                  </a:tcPr>
                </a:tc>
                <a:extLst>
                  <a:ext uri="{0D108BD9-81ED-4DB2-BD59-A6C34878D82A}">
                    <a16:rowId xmlns:a16="http://schemas.microsoft.com/office/drawing/2014/main" val="2305187100"/>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Fecha Entrega</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3447459855"/>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VIN</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2343185125"/>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Marca</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3979648534"/>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Modelo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1392953938"/>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Versión</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3167279585"/>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Año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2998937900"/>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Color</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1993040469"/>
                  </a:ext>
                </a:extLst>
              </a:tr>
              <a:tr h="30302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Kilometraje</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27494892"/>
                  </a:ext>
                </a:extLst>
              </a:tr>
              <a:tr h="343591">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Procedencia Auto</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940514548"/>
                  </a:ext>
                </a:extLst>
              </a:tr>
              <a:tr h="275569">
                <a:tc>
                  <a:txBody>
                    <a:bodyPr/>
                    <a:lstStyle/>
                    <a:p>
                      <a:pPr marL="0" algn="l" defTabSz="2851191" rtl="0" eaLnBrk="1" latinLnBrk="0" hangingPunct="1">
                        <a:lnSpc>
                          <a:spcPct val="150000"/>
                        </a:lnSpc>
                        <a:spcAft>
                          <a:spcPts val="600"/>
                        </a:spcAft>
                      </a:pPr>
                      <a:r>
                        <a:rPr lang="es-MX" sz="1600" kern="1200" dirty="0">
                          <a:solidFill>
                            <a:schemeClr val="tx1"/>
                          </a:solidFill>
                          <a:latin typeface="+mn-lt"/>
                          <a:ea typeface="Cambria" panose="02040503050406030204" pitchFamily="18" charset="0"/>
                          <a:cs typeface="+mn-cs"/>
                        </a:rPr>
                        <a:t>No. Motor</a:t>
                      </a:r>
                    </a:p>
                  </a:txBody>
                  <a:tcPr marL="68580" marR="68580" marT="0" marB="0">
                    <a:solidFill>
                      <a:srgbClr val="E9F5DB"/>
                    </a:solidFill>
                  </a:tcPr>
                </a:tc>
                <a:tc>
                  <a:txBody>
                    <a:bodyPr/>
                    <a:lstStyle/>
                    <a:p>
                      <a:pPr marL="0" algn="l" defTabSz="2851191" rtl="0" eaLnBrk="1" latinLnBrk="0" hangingPunct="1"/>
                      <a:endParaRPr lang="es-MX" sz="1600" kern="1200" dirty="0">
                        <a:solidFill>
                          <a:schemeClr val="tx1"/>
                        </a:solidFill>
                        <a:latin typeface="+mn-lt"/>
                        <a:ea typeface="+mn-ea"/>
                        <a:cs typeface="+mn-cs"/>
                      </a:endParaRPr>
                    </a:p>
                  </a:txBody>
                  <a:tcPr/>
                </a:tc>
                <a:extLst>
                  <a:ext uri="{0D108BD9-81ED-4DB2-BD59-A6C34878D82A}">
                    <a16:rowId xmlns:a16="http://schemas.microsoft.com/office/drawing/2014/main" val="3886828138"/>
                  </a:ext>
                </a:extLst>
              </a:tr>
            </a:tbl>
          </a:graphicData>
        </a:graphic>
      </p:graphicFrame>
      <p:graphicFrame>
        <p:nvGraphicFramePr>
          <p:cNvPr id="11" name="Tabla 6">
            <a:extLst>
              <a:ext uri="{FF2B5EF4-FFF2-40B4-BE49-F238E27FC236}">
                <a16:creationId xmlns:a16="http://schemas.microsoft.com/office/drawing/2014/main" id="{D0987D76-4AA8-6417-C4E5-DC75FCD1B234}"/>
              </a:ext>
            </a:extLst>
          </p:cNvPr>
          <p:cNvGraphicFramePr>
            <a:graphicFrameLocks noGrp="1"/>
          </p:cNvGraphicFramePr>
          <p:nvPr/>
        </p:nvGraphicFramePr>
        <p:xfrm>
          <a:off x="6135487" y="2389945"/>
          <a:ext cx="5198106" cy="13584656"/>
        </p:xfrm>
        <a:graphic>
          <a:graphicData uri="http://schemas.openxmlformats.org/drawingml/2006/table">
            <a:tbl>
              <a:tblPr firstRow="1" bandRow="1">
                <a:tableStyleId>{5940675A-B579-460E-94D1-54222C63F5DA}</a:tableStyleId>
              </a:tblPr>
              <a:tblGrid>
                <a:gridCol w="3016126">
                  <a:extLst>
                    <a:ext uri="{9D8B030D-6E8A-4147-A177-3AD203B41FA5}">
                      <a16:colId xmlns:a16="http://schemas.microsoft.com/office/drawing/2014/main" val="2768175784"/>
                    </a:ext>
                  </a:extLst>
                </a:gridCol>
                <a:gridCol w="2181980">
                  <a:extLst>
                    <a:ext uri="{9D8B030D-6E8A-4147-A177-3AD203B41FA5}">
                      <a16:colId xmlns:a16="http://schemas.microsoft.com/office/drawing/2014/main" val="2945149399"/>
                    </a:ext>
                  </a:extLst>
                </a:gridCol>
              </a:tblGrid>
              <a:tr h="273633">
                <a:tc gridSpan="2">
                  <a:txBody>
                    <a:bodyPr/>
                    <a:lstStyle/>
                    <a:p>
                      <a:pPr algn="ctr"/>
                      <a:r>
                        <a:rPr lang="es-MX" sz="1400" kern="1200" dirty="0">
                          <a:solidFill>
                            <a:schemeClr val="tx1"/>
                          </a:solidFill>
                          <a:latin typeface="+mn-lt"/>
                          <a:ea typeface="Cambria" panose="02040503050406030204" pitchFamily="18" charset="0"/>
                          <a:cs typeface="+mn-cs"/>
                        </a:rPr>
                        <a:t>siniestro</a:t>
                      </a:r>
                    </a:p>
                  </a:txBody>
                  <a:tcPr/>
                </a:tc>
                <a:tc hMerge="1">
                  <a:txBody>
                    <a:bodyPr/>
                    <a:lstStyle/>
                    <a:p>
                      <a:endParaRPr lang="es-MX"/>
                    </a:p>
                  </a:txBody>
                  <a:tcPr/>
                </a:tc>
                <a:extLst>
                  <a:ext uri="{0D108BD9-81ED-4DB2-BD59-A6C34878D82A}">
                    <a16:rowId xmlns:a16="http://schemas.microsoft.com/office/drawing/2014/main" val="771869835"/>
                  </a:ext>
                </a:extLst>
              </a:tr>
              <a:tr h="230364">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Folio siniestro</a:t>
                      </a:r>
                    </a:p>
                  </a:txBody>
                  <a:tcPr marL="68580" marR="68580" marT="0" marB="0">
                    <a:solidFill>
                      <a:srgbClr val="E9F5DB"/>
                    </a:solidFill>
                  </a:tcPr>
                </a:tc>
                <a:tc>
                  <a:txBody>
                    <a:bodyPr/>
                    <a:lstStyle/>
                    <a:p>
                      <a:r>
                        <a:rPr kumimoji="0" lang="es-MX" sz="1400" b="0" i="0" u="none" strike="noStrike" kern="1200" cap="none" spc="0" normalizeH="0" baseline="0" noProof="0">
                          <a:ln>
                            <a:noFill/>
                          </a:ln>
                          <a:solidFill>
                            <a:srgbClr val="082031"/>
                          </a:solidFill>
                          <a:effectLst/>
                          <a:uLnTx/>
                          <a:uFillTx/>
                          <a:latin typeface="Verdana" panose="020B0604030504040204"/>
                          <a:ea typeface="Cambria" panose="02040503050406030204" pitchFamily="18" charset="0"/>
                          <a:cs typeface="+mn-cs"/>
                        </a:rPr>
                        <a:t>Automático</a:t>
                      </a:r>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134721680"/>
                  </a:ext>
                </a:extLst>
              </a:tr>
              <a:tr h="230364">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Folio Siniestro Aseguradora</a:t>
                      </a:r>
                    </a:p>
                  </a:txBody>
                  <a:tcPr marL="68580" marR="68580" marT="0" marB="0">
                    <a:solidFill>
                      <a:srgbClr val="E9F5DB"/>
                    </a:solidFill>
                  </a:tcPr>
                </a:tc>
                <a:tc>
                  <a:txBody>
                    <a:bodyPr/>
                    <a:lstStyle/>
                    <a:p>
                      <a:r>
                        <a:rPr kumimoji="0" lang="es-MX" sz="1400" b="0" i="0" u="none" strike="noStrike" kern="1200" cap="none" spc="0" normalizeH="0" baseline="0" noProof="0" dirty="0">
                          <a:ln>
                            <a:noFill/>
                          </a:ln>
                          <a:solidFill>
                            <a:srgbClr val="082031"/>
                          </a:solidFill>
                          <a:effectLst/>
                          <a:uLnTx/>
                          <a:uFillTx/>
                          <a:latin typeface="Verdana" panose="020B0604030504040204"/>
                          <a:ea typeface="Cambria" panose="02040503050406030204" pitchFamily="18" charset="0"/>
                          <a:cs typeface="+mn-cs"/>
                        </a:rPr>
                        <a:t>Automático</a:t>
                      </a:r>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62729160"/>
                  </a:ext>
                </a:extLst>
              </a:tr>
              <a:tr h="230364">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VIN</a:t>
                      </a:r>
                    </a:p>
                  </a:txBody>
                  <a:tcPr marL="68580" marR="68580" marT="0" marB="0">
                    <a:solidFill>
                      <a:srgbClr val="E9F5DB"/>
                    </a:solidFill>
                  </a:tcPr>
                </a:tc>
                <a:tc>
                  <a:txBody>
                    <a:bodyPr/>
                    <a:lstStyle/>
                    <a:p>
                      <a:r>
                        <a:rPr lang="es-MX" sz="1400" kern="1200" dirty="0">
                          <a:solidFill>
                            <a:schemeClr val="tx1"/>
                          </a:solidFill>
                          <a:latin typeface="+mn-lt"/>
                          <a:ea typeface="Cambria" panose="02040503050406030204" pitchFamily="18" charset="0"/>
                          <a:cs typeface="+mn-cs"/>
                        </a:rPr>
                        <a:t>Automático</a:t>
                      </a:r>
                    </a:p>
                  </a:txBody>
                  <a:tcPr>
                    <a:solidFill>
                      <a:schemeClr val="bg1"/>
                    </a:solidFill>
                  </a:tcPr>
                </a:tc>
                <a:extLst>
                  <a:ext uri="{0D108BD9-81ED-4DB2-BD59-A6C34878D82A}">
                    <a16:rowId xmlns:a16="http://schemas.microsoft.com/office/drawing/2014/main" val="3518341428"/>
                  </a:ext>
                </a:extLst>
              </a:tr>
              <a:tr h="276703">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Contrato</a:t>
                      </a:r>
                    </a:p>
                  </a:txBody>
                  <a:tcPr marL="68580" marR="68580" marT="0" marB="0">
                    <a:solidFill>
                      <a:srgbClr val="E9F5DB"/>
                    </a:solidFill>
                  </a:tcPr>
                </a:tc>
                <a:tc>
                  <a:txBody>
                    <a:bodyPr/>
                    <a:lstStyle/>
                    <a:p>
                      <a:r>
                        <a:rPr lang="es-MX" sz="1400" kern="1200" dirty="0">
                          <a:solidFill>
                            <a:schemeClr val="tx1"/>
                          </a:solidFill>
                          <a:latin typeface="+mn-lt"/>
                          <a:ea typeface="Cambria" panose="02040503050406030204" pitchFamily="18" charset="0"/>
                          <a:cs typeface="+mn-cs"/>
                        </a:rPr>
                        <a:t>Automático </a:t>
                      </a:r>
                    </a:p>
                  </a:txBody>
                  <a:tcPr>
                    <a:solidFill>
                      <a:schemeClr val="bg1"/>
                    </a:solidFill>
                  </a:tcPr>
                </a:tc>
                <a:extLst>
                  <a:ext uri="{0D108BD9-81ED-4DB2-BD59-A6C34878D82A}">
                    <a16:rowId xmlns:a16="http://schemas.microsoft.com/office/drawing/2014/main" val="3696915851"/>
                  </a:ext>
                </a:extLst>
              </a:tr>
              <a:tr h="288923">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Usuario</a:t>
                      </a:r>
                    </a:p>
                  </a:txBody>
                  <a:tcPr marL="68580" marR="68580" marT="0" marB="0">
                    <a:solidFill>
                      <a:srgbClr val="E9F5DB"/>
                    </a:solidFill>
                  </a:tcPr>
                </a:tc>
                <a:tc>
                  <a:txBody>
                    <a:bodyPr/>
                    <a:lstStyle/>
                    <a:p>
                      <a:r>
                        <a:rPr lang="es-MX" sz="1400" kern="1200" dirty="0">
                          <a:solidFill>
                            <a:schemeClr val="tx1"/>
                          </a:solidFill>
                          <a:latin typeface="+mn-lt"/>
                          <a:ea typeface="Cambria" panose="02040503050406030204" pitchFamily="18" charset="0"/>
                          <a:cs typeface="+mn-cs"/>
                        </a:rPr>
                        <a:t>Automático</a:t>
                      </a:r>
                      <a:endParaRPr lang="es-MX" sz="14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4124577466"/>
                  </a:ext>
                </a:extLst>
              </a:tr>
              <a:tr h="276703">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Persona</a:t>
                      </a:r>
                    </a:p>
                  </a:txBody>
                  <a:tcPr marL="68580" marR="68580" marT="0" marB="0">
                    <a:solidFill>
                      <a:srgbClr val="E9F5DB"/>
                    </a:solidFill>
                  </a:tcPr>
                </a:tc>
                <a:tc>
                  <a:txBody>
                    <a:bodyPr/>
                    <a:lstStyle/>
                    <a:p>
                      <a:endParaRPr lang="es-MX" sz="14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2612893082"/>
                  </a:ext>
                </a:extLst>
              </a:tr>
              <a:tr h="276703">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Nombre</a:t>
                      </a:r>
                    </a:p>
                  </a:txBody>
                  <a:tcPr marL="68580" marR="68580" marT="0" marB="0">
                    <a:solidFill>
                      <a:srgbClr val="E9F5DB"/>
                    </a:solidFill>
                  </a:tcPr>
                </a:tc>
                <a:tc>
                  <a:txBody>
                    <a:bodyPr/>
                    <a:lstStyle/>
                    <a:p>
                      <a:endParaRPr lang="es-MX" sz="14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2898354656"/>
                  </a:ext>
                </a:extLst>
              </a:tr>
              <a:tr h="276703">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pPr>
                        <a:lnSpc>
                          <a:spcPct val="150000"/>
                        </a:lnSpc>
                        <a:spcAft>
                          <a:spcPts val="600"/>
                        </a:spcAft>
                      </a:pPr>
                      <a:r>
                        <a:rPr lang="es-MX" sz="1400" kern="1200" dirty="0">
                          <a:solidFill>
                            <a:schemeClr val="tx1"/>
                          </a:solidFill>
                          <a:latin typeface="+mn-lt"/>
                          <a:ea typeface="+mn-ea"/>
                          <a:cs typeface="+mn-cs"/>
                        </a:rPr>
                        <a:t>Tipo de Siniestro</a:t>
                      </a:r>
                    </a:p>
                  </a:txBody>
                  <a:tcPr marL="68580" marR="68580" marT="0" marB="0">
                    <a:solidFill>
                      <a:srgbClr val="E9F5DB"/>
                    </a:solidFill>
                  </a:tcPr>
                </a:tc>
                <a:tc>
                  <a:txBody>
                    <a:bodyPr/>
                    <a:lstStyle/>
                    <a:p>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515101218"/>
                  </a:ext>
                </a:extLst>
              </a:tr>
              <a:tr h="276703">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pPr>
                        <a:lnSpc>
                          <a:spcPct val="150000"/>
                        </a:lnSpc>
                        <a:spcAft>
                          <a:spcPts val="600"/>
                        </a:spcAft>
                      </a:pPr>
                      <a:r>
                        <a:rPr lang="es-MX" sz="1400" kern="1200" dirty="0">
                          <a:solidFill>
                            <a:schemeClr val="tx1"/>
                          </a:solidFill>
                          <a:latin typeface="+mn-lt"/>
                          <a:ea typeface="+mn-ea"/>
                          <a:cs typeface="+mn-cs"/>
                        </a:rPr>
                        <a:t>Detenido</a:t>
                      </a:r>
                    </a:p>
                  </a:txBody>
                  <a:tcPr marL="68580" marR="68580" marT="0" marB="0">
                    <a:solidFill>
                      <a:srgbClr val="E9F5DB"/>
                    </a:solidFill>
                  </a:tcPr>
                </a:tc>
                <a:tc>
                  <a:txBody>
                    <a:bodyPr/>
                    <a:lstStyle/>
                    <a:p>
                      <a:endParaRPr lang="es-MX" sz="14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453889352"/>
                  </a:ext>
                </a:extLst>
              </a:tr>
              <a:tr h="276703">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pPr>
                        <a:lnSpc>
                          <a:spcPct val="150000"/>
                        </a:lnSpc>
                        <a:spcAft>
                          <a:spcPts val="600"/>
                        </a:spcAft>
                      </a:pPr>
                      <a:r>
                        <a:rPr lang="es-MX" sz="1400" kern="1200" dirty="0">
                          <a:solidFill>
                            <a:schemeClr val="tx1"/>
                          </a:solidFill>
                          <a:latin typeface="+mn-lt"/>
                          <a:ea typeface="+mn-ea"/>
                          <a:cs typeface="+mn-cs"/>
                        </a:rPr>
                        <a:t>Dependencia</a:t>
                      </a:r>
                    </a:p>
                  </a:txBody>
                  <a:tcPr marL="68580" marR="68580" marT="0" marB="0">
                    <a:solidFill>
                      <a:srgbClr val="E9F5DB"/>
                    </a:solidFill>
                  </a:tcPr>
                </a:tc>
                <a:tc>
                  <a:txBody>
                    <a:bodyPr/>
                    <a:lstStyle/>
                    <a:p>
                      <a:endParaRPr lang="es-MX" sz="14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4061053834"/>
                  </a:ext>
                </a:extLst>
              </a:tr>
              <a:tr h="276703">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pPr>
                        <a:lnSpc>
                          <a:spcPct val="150000"/>
                        </a:lnSpc>
                        <a:spcAft>
                          <a:spcPts val="600"/>
                        </a:spcAft>
                      </a:pPr>
                      <a:r>
                        <a:rPr lang="es-MX" sz="1400" kern="1200" dirty="0">
                          <a:solidFill>
                            <a:schemeClr val="tx1"/>
                          </a:solidFill>
                          <a:latin typeface="+mn-lt"/>
                          <a:ea typeface="+mn-ea"/>
                          <a:cs typeface="+mn-cs"/>
                        </a:rPr>
                        <a:t>Fecha Reporte</a:t>
                      </a:r>
                    </a:p>
                  </a:txBody>
                  <a:tcPr marL="68580" marR="68580" marT="0" marB="0">
                    <a:solidFill>
                      <a:srgbClr val="E9F5DB"/>
                    </a:solidFill>
                  </a:tcPr>
                </a:tc>
                <a:tc>
                  <a:txBody>
                    <a:bodyPr/>
                    <a:lstStyle/>
                    <a:p>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590276289"/>
                  </a:ext>
                </a:extLst>
              </a:tr>
              <a:tr h="276703">
                <a:tc>
                  <a:txBody>
                    <a:bodyPr/>
                    <a:lstStyle>
                      <a:lvl1pPr marL="0" algn="l" defTabSz="2851191" rtl="0" eaLnBrk="1" latinLnBrk="0" hangingPunct="1">
                        <a:defRPr sz="5613" kern="1200">
                          <a:solidFill>
                            <a:schemeClr val="tx1"/>
                          </a:solidFill>
                          <a:latin typeface="Calibri" panose="020F0502020204030204"/>
                        </a:defRPr>
                      </a:lvl1pPr>
                      <a:lvl2pPr marL="1425595" algn="l" defTabSz="2851191" rtl="0" eaLnBrk="1" latinLnBrk="0" hangingPunct="1">
                        <a:defRPr sz="5613" kern="1200">
                          <a:solidFill>
                            <a:schemeClr val="tx1"/>
                          </a:solidFill>
                          <a:latin typeface="Calibri" panose="020F0502020204030204"/>
                        </a:defRPr>
                      </a:lvl2pPr>
                      <a:lvl3pPr marL="2851191" algn="l" defTabSz="2851191" rtl="0" eaLnBrk="1" latinLnBrk="0" hangingPunct="1">
                        <a:defRPr sz="5613" kern="1200">
                          <a:solidFill>
                            <a:schemeClr val="tx1"/>
                          </a:solidFill>
                          <a:latin typeface="Calibri" panose="020F0502020204030204"/>
                        </a:defRPr>
                      </a:lvl3pPr>
                      <a:lvl4pPr marL="4276786" algn="l" defTabSz="2851191" rtl="0" eaLnBrk="1" latinLnBrk="0" hangingPunct="1">
                        <a:defRPr sz="5613" kern="1200">
                          <a:solidFill>
                            <a:schemeClr val="tx1"/>
                          </a:solidFill>
                          <a:latin typeface="Calibri" panose="020F0502020204030204"/>
                        </a:defRPr>
                      </a:lvl4pPr>
                      <a:lvl5pPr marL="5702381" algn="l" defTabSz="2851191" rtl="0" eaLnBrk="1" latinLnBrk="0" hangingPunct="1">
                        <a:defRPr sz="5613" kern="1200">
                          <a:solidFill>
                            <a:schemeClr val="tx1"/>
                          </a:solidFill>
                          <a:latin typeface="Calibri" panose="020F0502020204030204"/>
                        </a:defRPr>
                      </a:lvl5pPr>
                      <a:lvl6pPr marL="7127977" algn="l" defTabSz="2851191" rtl="0" eaLnBrk="1" latinLnBrk="0" hangingPunct="1">
                        <a:defRPr sz="5613" kern="1200">
                          <a:solidFill>
                            <a:schemeClr val="tx1"/>
                          </a:solidFill>
                          <a:latin typeface="Calibri" panose="020F0502020204030204"/>
                        </a:defRPr>
                      </a:lvl6pPr>
                      <a:lvl7pPr marL="8553572" algn="l" defTabSz="2851191" rtl="0" eaLnBrk="1" latinLnBrk="0" hangingPunct="1">
                        <a:defRPr sz="5613" kern="1200">
                          <a:solidFill>
                            <a:schemeClr val="tx1"/>
                          </a:solidFill>
                          <a:latin typeface="Calibri" panose="020F0502020204030204"/>
                        </a:defRPr>
                      </a:lvl7pPr>
                      <a:lvl8pPr marL="9979167" algn="l" defTabSz="2851191" rtl="0" eaLnBrk="1" latinLnBrk="0" hangingPunct="1">
                        <a:defRPr sz="5613" kern="1200">
                          <a:solidFill>
                            <a:schemeClr val="tx1"/>
                          </a:solidFill>
                          <a:latin typeface="Calibri" panose="020F0502020204030204"/>
                        </a:defRPr>
                      </a:lvl8pPr>
                      <a:lvl9pPr marL="11404763" algn="l" defTabSz="2851191" rtl="0" eaLnBrk="1" latinLnBrk="0" hangingPunct="1">
                        <a:defRPr sz="5613" kern="1200">
                          <a:solidFill>
                            <a:schemeClr val="tx1"/>
                          </a:solidFill>
                          <a:latin typeface="Calibri" panose="020F0502020204030204"/>
                        </a:defRPr>
                      </a:lvl9pPr>
                    </a:lstStyle>
                    <a:p>
                      <a:pPr>
                        <a:lnSpc>
                          <a:spcPct val="150000"/>
                        </a:lnSpc>
                        <a:spcAft>
                          <a:spcPts val="600"/>
                        </a:spcAft>
                      </a:pPr>
                      <a:r>
                        <a:rPr lang="es-MX" sz="1400" kern="1200" dirty="0">
                          <a:solidFill>
                            <a:schemeClr val="tx1"/>
                          </a:solidFill>
                          <a:latin typeface="+mn-lt"/>
                          <a:ea typeface="+mn-ea"/>
                          <a:cs typeface="+mn-cs"/>
                        </a:rPr>
                        <a:t>Fecha Siniestro</a:t>
                      </a:r>
                    </a:p>
                  </a:txBody>
                  <a:tcPr marL="68580" marR="68580" marT="0" marB="0">
                    <a:solidFill>
                      <a:srgbClr val="E9F5DB"/>
                    </a:solidFill>
                  </a:tcPr>
                </a:tc>
                <a:tc>
                  <a:txBody>
                    <a:bodyPr/>
                    <a:lstStyle/>
                    <a:p>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324363914"/>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Descripción</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099843219"/>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Entrega Unidad</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768912093"/>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Boletinar </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111066207"/>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Tipo Boletinar</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4258158715"/>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Oficio</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492737183"/>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Dictamen</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709630447"/>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Fecha Dictamen</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769986328"/>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Hora Dictamen</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842653104"/>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robo</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79269563"/>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recuperada</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59922831"/>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Pérdida Total</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462214317"/>
                  </a:ext>
                </a:extLst>
              </a:tr>
              <a:tr h="390760">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Deducible Cliente</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953900190"/>
                  </a:ext>
                </a:extLst>
              </a:tr>
              <a:tr h="390760">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reparable</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801682701"/>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Costo Deducible</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538812406"/>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Financiado</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649699516"/>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Pago Aseguradora</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251259752"/>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Monto Aseguradora</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a:t>
                      </a:r>
                    </a:p>
                  </a:txBody>
                  <a:tcPr>
                    <a:solidFill>
                      <a:schemeClr val="bg1"/>
                    </a:solidFill>
                  </a:tcPr>
                </a:tc>
                <a:extLst>
                  <a:ext uri="{0D108BD9-81ED-4DB2-BD59-A6C34878D82A}">
                    <a16:rowId xmlns:a16="http://schemas.microsoft.com/office/drawing/2014/main" val="4038693730"/>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Devolución </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B</a:t>
                      </a:r>
                    </a:p>
                  </a:txBody>
                  <a:tcPr>
                    <a:solidFill>
                      <a:schemeClr val="bg1"/>
                    </a:solidFill>
                  </a:tcPr>
                </a:tc>
                <a:extLst>
                  <a:ext uri="{0D108BD9-81ED-4DB2-BD59-A6C34878D82A}">
                    <a16:rowId xmlns:a16="http://schemas.microsoft.com/office/drawing/2014/main" val="2457348120"/>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Monto Devolución</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a:t>
                      </a:r>
                    </a:p>
                  </a:txBody>
                  <a:tcPr>
                    <a:solidFill>
                      <a:schemeClr val="bg1"/>
                    </a:solidFill>
                  </a:tcPr>
                </a:tc>
                <a:extLst>
                  <a:ext uri="{0D108BD9-81ED-4DB2-BD59-A6C34878D82A}">
                    <a16:rowId xmlns:a16="http://schemas.microsoft.com/office/drawing/2014/main" val="578387339"/>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Cierre Contrato</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B</a:t>
                      </a:r>
                    </a:p>
                  </a:txBody>
                  <a:tcPr>
                    <a:solidFill>
                      <a:schemeClr val="bg1"/>
                    </a:solidFill>
                  </a:tcPr>
                </a:tc>
                <a:extLst>
                  <a:ext uri="{0D108BD9-81ED-4DB2-BD59-A6C34878D82A}">
                    <a16:rowId xmlns:a16="http://schemas.microsoft.com/office/drawing/2014/main" val="857261445"/>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Documentación completa</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B</a:t>
                      </a:r>
                    </a:p>
                  </a:txBody>
                  <a:tcPr>
                    <a:solidFill>
                      <a:schemeClr val="bg1"/>
                    </a:solidFill>
                  </a:tcPr>
                </a:tc>
                <a:extLst>
                  <a:ext uri="{0D108BD9-81ED-4DB2-BD59-A6C34878D82A}">
                    <a16:rowId xmlns:a16="http://schemas.microsoft.com/office/drawing/2014/main" val="3592883930"/>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Usuario cierre</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963451127"/>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Fecha cierre</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856025083"/>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Hora cierre</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003523265"/>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Status Siniestro</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871660692"/>
                  </a:ext>
                </a:extLst>
              </a:tr>
              <a:tr h="288134">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activo</a:t>
                      </a:r>
                    </a:p>
                  </a:txBody>
                  <a:tcPr marL="68580" marR="68580" marT="0" marB="0">
                    <a:solidFill>
                      <a:srgbClr val="E9F5DB"/>
                    </a:solidFill>
                  </a:tcPr>
                </a:tc>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endParaRPr lang="es-MX" sz="1400" kern="1200" noProof="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874214229"/>
                  </a:ext>
                </a:extLst>
              </a:tr>
            </a:tbl>
          </a:graphicData>
        </a:graphic>
      </p:graphicFrame>
      <p:graphicFrame>
        <p:nvGraphicFramePr>
          <p:cNvPr id="14" name="Tabla 13">
            <a:extLst>
              <a:ext uri="{FF2B5EF4-FFF2-40B4-BE49-F238E27FC236}">
                <a16:creationId xmlns:a16="http://schemas.microsoft.com/office/drawing/2014/main" id="{631DCFA6-1CAD-D912-A688-757339698A24}"/>
              </a:ext>
            </a:extLst>
          </p:cNvPr>
          <p:cNvGraphicFramePr>
            <a:graphicFrameLocks noGrp="1"/>
          </p:cNvGraphicFramePr>
          <p:nvPr/>
        </p:nvGraphicFramePr>
        <p:xfrm>
          <a:off x="12119583" y="2524474"/>
          <a:ext cx="5533331" cy="8995976"/>
        </p:xfrm>
        <a:graphic>
          <a:graphicData uri="http://schemas.openxmlformats.org/drawingml/2006/table">
            <a:tbl>
              <a:tblPr firstRow="1" bandRow="1">
                <a:tableStyleId>{5940675A-B579-460E-94D1-54222C63F5DA}</a:tableStyleId>
              </a:tblPr>
              <a:tblGrid>
                <a:gridCol w="3485375">
                  <a:extLst>
                    <a:ext uri="{9D8B030D-6E8A-4147-A177-3AD203B41FA5}">
                      <a16:colId xmlns:a16="http://schemas.microsoft.com/office/drawing/2014/main" val="2768175784"/>
                    </a:ext>
                  </a:extLst>
                </a:gridCol>
                <a:gridCol w="2047956">
                  <a:extLst>
                    <a:ext uri="{9D8B030D-6E8A-4147-A177-3AD203B41FA5}">
                      <a16:colId xmlns:a16="http://schemas.microsoft.com/office/drawing/2014/main" val="2945149399"/>
                    </a:ext>
                  </a:extLst>
                </a:gridCol>
              </a:tblGrid>
              <a:tr h="317932">
                <a:tc gridSpan="2">
                  <a:txBody>
                    <a:bodyPr/>
                    <a:lstStyle/>
                    <a:p>
                      <a:pPr algn="ctr"/>
                      <a:r>
                        <a:rPr lang="es-MX" sz="1600" b="0" i="0" dirty="0">
                          <a:latin typeface="+mn-lt"/>
                          <a:ea typeface="Cambria" panose="02040503050406030204" pitchFamily="18" charset="0"/>
                        </a:rPr>
                        <a:t>Proceso Siniestro</a:t>
                      </a:r>
                    </a:p>
                  </a:txBody>
                  <a:tcPr>
                    <a:solidFill>
                      <a:schemeClr val="bg1"/>
                    </a:solidFill>
                  </a:tcPr>
                </a:tc>
                <a:tc hMerge="1">
                  <a:txBody>
                    <a:bodyPr/>
                    <a:lstStyle/>
                    <a:p>
                      <a:endParaRPr lang="es-MX"/>
                    </a:p>
                  </a:txBody>
                  <a:tcPr/>
                </a:tc>
                <a:extLst>
                  <a:ext uri="{0D108BD9-81ED-4DB2-BD59-A6C34878D82A}">
                    <a16:rowId xmlns:a16="http://schemas.microsoft.com/office/drawing/2014/main" val="771869835"/>
                  </a:ext>
                </a:extLst>
              </a:tr>
              <a:tr h="317932">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Folio Proceso Siniestro</a:t>
                      </a:r>
                    </a:p>
                  </a:txBody>
                  <a:tcPr marL="68580" marR="68580" marT="0" marB="0">
                    <a:solidFill>
                      <a:srgbClr val="E9F5DB"/>
                    </a:solidFill>
                  </a:tcPr>
                </a:tc>
                <a:tc>
                  <a:txBody>
                    <a:bodyPr/>
                    <a:lstStyle/>
                    <a:p>
                      <a:r>
                        <a:rPr lang="es-MX" sz="1600" dirty="0">
                          <a:latin typeface="+mn-lt"/>
                          <a:ea typeface="Cambria" panose="02040503050406030204" pitchFamily="18" charset="0"/>
                        </a:rPr>
                        <a:t>Automático</a:t>
                      </a:r>
                    </a:p>
                  </a:txBody>
                  <a:tcPr>
                    <a:solidFill>
                      <a:schemeClr val="bg1"/>
                    </a:solidFill>
                  </a:tcPr>
                </a:tc>
                <a:extLst>
                  <a:ext uri="{0D108BD9-81ED-4DB2-BD59-A6C34878D82A}">
                    <a16:rowId xmlns:a16="http://schemas.microsoft.com/office/drawing/2014/main" val="3816401719"/>
                  </a:ext>
                </a:extLst>
              </a:tr>
              <a:tr h="317932">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Folio siniestro</a:t>
                      </a:r>
                    </a:p>
                  </a:txBody>
                  <a:tcPr marL="68580" marR="68580" marT="0" marB="0">
                    <a:solidFill>
                      <a:srgbClr val="E9F5DB"/>
                    </a:solidFill>
                  </a:tcPr>
                </a:tc>
                <a:tc>
                  <a:txBody>
                    <a:bodyPr/>
                    <a:lstStyle/>
                    <a:p>
                      <a:r>
                        <a:rPr lang="es-MX" sz="1600" kern="1200" dirty="0">
                          <a:solidFill>
                            <a:schemeClr val="tx1"/>
                          </a:solidFill>
                          <a:latin typeface="+mn-lt"/>
                          <a:ea typeface="Cambria" panose="02040503050406030204" pitchFamily="18" charset="0"/>
                          <a:cs typeface="+mn-cs"/>
                        </a:rPr>
                        <a:t>Automático</a:t>
                      </a:r>
                      <a:endParaRPr lang="es-MX" sz="16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3521019709"/>
                  </a:ext>
                </a:extLst>
              </a:tr>
              <a:tr h="317932">
                <a:tc>
                  <a:txBody>
                    <a:bodyPr/>
                    <a:lstStyle/>
                    <a:p>
                      <a:pPr>
                        <a:lnSpc>
                          <a:spcPct val="150000"/>
                        </a:lnSpc>
                        <a:spcAft>
                          <a:spcPts val="600"/>
                        </a:spcAft>
                      </a:pPr>
                      <a:r>
                        <a:rPr lang="es-MX" sz="1400" kern="1200" dirty="0">
                          <a:solidFill>
                            <a:schemeClr val="tx1"/>
                          </a:solidFill>
                          <a:latin typeface="+mn-lt"/>
                          <a:ea typeface="+mn-ea"/>
                          <a:cs typeface="+mn-cs"/>
                        </a:rPr>
                        <a:t>Proceso Siniestro</a:t>
                      </a:r>
                    </a:p>
                  </a:txBody>
                  <a:tcPr marL="68580" marR="68580" marT="0" marB="0">
                    <a:solidFill>
                      <a:srgbClr val="E9F5DB"/>
                    </a:solidFill>
                  </a:tcPr>
                </a:tc>
                <a:tc>
                  <a:txBody>
                    <a:bodyPr/>
                    <a:lstStyle/>
                    <a:p>
                      <a:r>
                        <a:rPr lang="es-MX" sz="1600" dirty="0">
                          <a:latin typeface="+mn-lt"/>
                          <a:ea typeface="Cambria" panose="02040503050406030204" pitchFamily="18" charset="0"/>
                        </a:rPr>
                        <a:t>Catalogo Etapa</a:t>
                      </a:r>
                    </a:p>
                  </a:txBody>
                  <a:tcPr>
                    <a:solidFill>
                      <a:schemeClr val="bg1"/>
                    </a:solidFill>
                  </a:tcPr>
                </a:tc>
                <a:extLst>
                  <a:ext uri="{0D108BD9-81ED-4DB2-BD59-A6C34878D82A}">
                    <a16:rowId xmlns:a16="http://schemas.microsoft.com/office/drawing/2014/main" val="113244958"/>
                  </a:ext>
                </a:extLst>
              </a:tr>
              <a:tr h="317932">
                <a:tc>
                  <a:txBody>
                    <a:bodyPr/>
                    <a:lstStyle/>
                    <a:p>
                      <a:pPr>
                        <a:lnSpc>
                          <a:spcPct val="150000"/>
                        </a:lnSpc>
                        <a:spcAft>
                          <a:spcPts val="600"/>
                        </a:spcAft>
                      </a:pPr>
                      <a:r>
                        <a:rPr lang="es-MX" sz="1400" kern="1200" dirty="0">
                          <a:solidFill>
                            <a:schemeClr val="tx1"/>
                          </a:solidFill>
                          <a:latin typeface="+mn-lt"/>
                          <a:ea typeface="+mn-ea"/>
                          <a:cs typeface="+mn-cs"/>
                        </a:rPr>
                        <a:t>Taller</a:t>
                      </a:r>
                    </a:p>
                  </a:txBody>
                  <a:tcPr marL="68580" marR="68580" marT="0" marB="0">
                    <a:solidFill>
                      <a:srgbClr val="E9F5DB"/>
                    </a:solidFill>
                  </a:tcPr>
                </a:tc>
                <a:tc>
                  <a:txBody>
                    <a:bodyPr/>
                    <a:lstStyle/>
                    <a:p>
                      <a:endParaRPr lang="es-MX" sz="16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2082251490"/>
                  </a:ext>
                </a:extLst>
              </a:tr>
              <a:tr h="317932">
                <a:tc>
                  <a:txBody>
                    <a:bodyPr/>
                    <a:lstStyle/>
                    <a:p>
                      <a:pPr>
                        <a:lnSpc>
                          <a:spcPct val="150000"/>
                        </a:lnSpc>
                        <a:spcAft>
                          <a:spcPts val="600"/>
                        </a:spcAft>
                      </a:pPr>
                      <a:r>
                        <a:rPr lang="es-MX" sz="1400" kern="1200" dirty="0">
                          <a:solidFill>
                            <a:schemeClr val="tx1"/>
                          </a:solidFill>
                          <a:latin typeface="+mn-lt"/>
                          <a:ea typeface="+mn-ea"/>
                          <a:cs typeface="+mn-cs"/>
                        </a:rPr>
                        <a:t>Comentario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583357766"/>
                  </a:ext>
                </a:extLst>
              </a:tr>
              <a:tr h="317932">
                <a:tc>
                  <a:txBody>
                    <a:bodyPr/>
                    <a:lstStyle/>
                    <a:p>
                      <a:pPr>
                        <a:lnSpc>
                          <a:spcPct val="150000"/>
                        </a:lnSpc>
                        <a:spcAft>
                          <a:spcPts val="600"/>
                        </a:spcAft>
                      </a:pPr>
                      <a:r>
                        <a:rPr lang="es-MX" sz="1400" kern="1200" dirty="0">
                          <a:solidFill>
                            <a:schemeClr val="tx1"/>
                          </a:solidFill>
                          <a:latin typeface="+mn-lt"/>
                          <a:ea typeface="+mn-ea"/>
                          <a:cs typeface="+mn-cs"/>
                        </a:rPr>
                        <a:t>Fecha Inicio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946189872"/>
                  </a:ext>
                </a:extLst>
              </a:tr>
              <a:tr h="317932">
                <a:tc>
                  <a:txBody>
                    <a:bodyPr/>
                    <a:lstStyle/>
                    <a:p>
                      <a:pPr>
                        <a:lnSpc>
                          <a:spcPct val="150000"/>
                        </a:lnSpc>
                        <a:spcAft>
                          <a:spcPts val="600"/>
                        </a:spcAft>
                      </a:pPr>
                      <a:r>
                        <a:rPr lang="es-MX" sz="1400" kern="1200" dirty="0">
                          <a:solidFill>
                            <a:schemeClr val="tx1"/>
                          </a:solidFill>
                          <a:latin typeface="+mn-lt"/>
                          <a:ea typeface="+mn-ea"/>
                          <a:cs typeface="+mn-cs"/>
                        </a:rPr>
                        <a:t>Hora Inicio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976986052"/>
                  </a:ext>
                </a:extLst>
              </a:tr>
              <a:tr h="289029">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Cobrador</a:t>
                      </a:r>
                    </a:p>
                  </a:txBody>
                  <a:tcPr marL="68580" marR="68580" marT="0" marB="0">
                    <a:solidFill>
                      <a:srgbClr val="E9F5DB"/>
                    </a:solidFill>
                  </a:tcPr>
                </a:tc>
                <a:tc>
                  <a:txBody>
                    <a:bodyPr/>
                    <a:lstStyle/>
                    <a:p>
                      <a:r>
                        <a:rPr kumimoji="0" lang="es-MX" sz="1400" b="0" i="0" u="none" strike="noStrike" kern="1200" cap="none" spc="0" normalizeH="0" baseline="0" noProof="0" dirty="0">
                          <a:ln>
                            <a:noFill/>
                          </a:ln>
                          <a:solidFill>
                            <a:srgbClr val="082031"/>
                          </a:solidFill>
                          <a:effectLst/>
                          <a:uLnTx/>
                          <a:uFillTx/>
                          <a:latin typeface="Verdana" panose="020B0604030504040204"/>
                          <a:ea typeface="Cambria" panose="02040503050406030204" pitchFamily="18" charset="0"/>
                          <a:cs typeface="+mn-cs"/>
                        </a:rPr>
                        <a:t>Automático</a:t>
                      </a:r>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820569541"/>
                  </a:ext>
                </a:extLst>
              </a:tr>
              <a:tr h="289029">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Fecha registro</a:t>
                      </a:r>
                    </a:p>
                  </a:txBody>
                  <a:tcPr marL="68580" marR="68580" marT="0" marB="0">
                    <a:solidFill>
                      <a:srgbClr val="E9F5DB"/>
                    </a:solidFill>
                  </a:tcPr>
                </a:tc>
                <a:tc>
                  <a:txBody>
                    <a:bodyPr/>
                    <a:lstStyle/>
                    <a:p>
                      <a:r>
                        <a:rPr kumimoji="0" lang="es-MX" sz="1400" b="0" i="0" u="none" strike="noStrike" kern="1200" cap="none" spc="0" normalizeH="0" baseline="0" noProof="0" dirty="0">
                          <a:ln>
                            <a:noFill/>
                          </a:ln>
                          <a:solidFill>
                            <a:srgbClr val="082031"/>
                          </a:solidFill>
                          <a:effectLst/>
                          <a:uLnTx/>
                          <a:uFillTx/>
                          <a:latin typeface="Verdana" panose="020B0604030504040204"/>
                          <a:ea typeface="Cambria" panose="02040503050406030204" pitchFamily="18" charset="0"/>
                          <a:cs typeface="+mn-cs"/>
                        </a:rPr>
                        <a:t>Automático</a:t>
                      </a:r>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851761891"/>
                  </a:ext>
                </a:extLst>
              </a:tr>
              <a:tr h="289029">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Hora registro</a:t>
                      </a:r>
                    </a:p>
                  </a:txBody>
                  <a:tcPr marL="68580" marR="68580" marT="0" marB="0">
                    <a:solidFill>
                      <a:srgbClr val="E9F5DB"/>
                    </a:solidFill>
                  </a:tcPr>
                </a:tc>
                <a:tc>
                  <a:txBody>
                    <a:bodyPr/>
                    <a:lstStyle/>
                    <a:p>
                      <a:r>
                        <a:rPr kumimoji="0" lang="es-MX" sz="1400" b="0" i="0" u="none" strike="noStrike" kern="1200" cap="none" spc="0" normalizeH="0" baseline="0" noProof="0" dirty="0">
                          <a:ln>
                            <a:noFill/>
                          </a:ln>
                          <a:solidFill>
                            <a:srgbClr val="082031"/>
                          </a:solidFill>
                          <a:effectLst/>
                          <a:uLnTx/>
                          <a:uFillTx/>
                          <a:latin typeface="Verdana" panose="020B0604030504040204"/>
                          <a:ea typeface="Cambria" panose="02040503050406030204" pitchFamily="18" charset="0"/>
                          <a:cs typeface="+mn-cs"/>
                        </a:rPr>
                        <a:t>Automático</a:t>
                      </a:r>
                      <a:endParaRPr lang="es-MX" sz="14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349575618"/>
                  </a:ext>
                </a:extLst>
              </a:tr>
              <a:tr h="317932">
                <a:tc>
                  <a:txBody>
                    <a:bodyPr/>
                    <a:lstStyle/>
                    <a:p>
                      <a:pPr>
                        <a:lnSpc>
                          <a:spcPct val="150000"/>
                        </a:lnSpc>
                        <a:spcAft>
                          <a:spcPts val="600"/>
                        </a:spcAft>
                      </a:pPr>
                      <a:r>
                        <a:rPr lang="es-MX" sz="1400" kern="1200" dirty="0">
                          <a:solidFill>
                            <a:schemeClr val="tx1"/>
                          </a:solidFill>
                          <a:latin typeface="+mn-lt"/>
                          <a:ea typeface="+mn-ea"/>
                          <a:cs typeface="+mn-cs"/>
                        </a:rPr>
                        <a:t>Termino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856907717"/>
                  </a:ext>
                </a:extLst>
              </a:tr>
              <a:tr h="317932">
                <a:tc>
                  <a:txBody>
                    <a:bodyPr/>
                    <a:lstStyle/>
                    <a:p>
                      <a:pPr>
                        <a:lnSpc>
                          <a:spcPct val="150000"/>
                        </a:lnSpc>
                        <a:spcAft>
                          <a:spcPts val="600"/>
                        </a:spcAft>
                      </a:pPr>
                      <a:r>
                        <a:rPr lang="es-MX" sz="1400" kern="1200" dirty="0">
                          <a:solidFill>
                            <a:schemeClr val="tx1"/>
                          </a:solidFill>
                          <a:latin typeface="+mn-lt"/>
                          <a:ea typeface="+mn-ea"/>
                          <a:cs typeface="+mn-cs"/>
                        </a:rPr>
                        <a:t>Pérdida Total</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579685754"/>
                  </a:ext>
                </a:extLst>
              </a:tr>
              <a:tr h="317932">
                <a:tc>
                  <a:txBody>
                    <a:bodyPr/>
                    <a:lstStyle/>
                    <a:p>
                      <a:pPr>
                        <a:lnSpc>
                          <a:spcPct val="150000"/>
                        </a:lnSpc>
                        <a:spcAft>
                          <a:spcPts val="600"/>
                        </a:spcAft>
                      </a:pPr>
                      <a:r>
                        <a:rPr lang="es-MX" sz="1400" kern="1200" dirty="0">
                          <a:solidFill>
                            <a:schemeClr val="tx1"/>
                          </a:solidFill>
                          <a:latin typeface="+mn-lt"/>
                          <a:ea typeface="+mn-ea"/>
                          <a:cs typeface="+mn-cs"/>
                        </a:rPr>
                        <a:t>Accidente</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346749525"/>
                  </a:ext>
                </a:extLst>
              </a:tr>
              <a:tr h="317932">
                <a:tc>
                  <a:txBody>
                    <a:bodyPr/>
                    <a:lstStyle/>
                    <a:p>
                      <a:pPr>
                        <a:lnSpc>
                          <a:spcPct val="150000"/>
                        </a:lnSpc>
                        <a:spcAft>
                          <a:spcPts val="600"/>
                        </a:spcAft>
                      </a:pPr>
                      <a:r>
                        <a:rPr lang="es-MX" sz="1400" kern="1200" dirty="0">
                          <a:solidFill>
                            <a:schemeClr val="tx1"/>
                          </a:solidFill>
                          <a:latin typeface="+mn-lt"/>
                          <a:ea typeface="+mn-ea"/>
                          <a:cs typeface="+mn-cs"/>
                        </a:rPr>
                        <a:t>Robo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607966301"/>
                  </a:ext>
                </a:extLst>
              </a:tr>
              <a:tr h="352708">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Recuperación Unidad</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2180850023"/>
                  </a:ext>
                </a:extLst>
              </a:tr>
              <a:tr h="352708">
                <a:tc>
                  <a:txBody>
                    <a:bodyPr/>
                    <a:lstStyle/>
                    <a:p>
                      <a:pPr marL="0" marR="0" lvl="0" indent="0" algn="l" defTabSz="2851191" rtl="0" eaLnBrk="1" fontAlgn="auto" latinLnBrk="0" hangingPunct="1">
                        <a:lnSpc>
                          <a:spcPct val="150000"/>
                        </a:lnSpc>
                        <a:spcBef>
                          <a:spcPts val="0"/>
                        </a:spcBef>
                        <a:spcAft>
                          <a:spcPts val="600"/>
                        </a:spcAft>
                        <a:buClrTx/>
                        <a:buSzTx/>
                        <a:buFontTx/>
                        <a:buNone/>
                        <a:tabLst/>
                        <a:defRPr/>
                      </a:pPr>
                      <a:r>
                        <a:rPr lang="es-MX" sz="1400" kern="1200" noProof="0" dirty="0">
                          <a:solidFill>
                            <a:schemeClr val="tx1"/>
                          </a:solidFill>
                          <a:latin typeface="+mn-lt"/>
                          <a:ea typeface="Cambria" panose="02040503050406030204" pitchFamily="18" charset="0"/>
                          <a:cs typeface="+mn-cs"/>
                        </a:rPr>
                        <a:t>Folio Recuperación Unidad</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492746158"/>
                  </a:ext>
                </a:extLst>
              </a:tr>
              <a:tr h="317932">
                <a:tc>
                  <a:txBody>
                    <a:bodyPr/>
                    <a:lstStyle/>
                    <a:p>
                      <a:pPr>
                        <a:lnSpc>
                          <a:spcPct val="150000"/>
                        </a:lnSpc>
                        <a:spcAft>
                          <a:spcPts val="600"/>
                        </a:spcAft>
                      </a:pPr>
                      <a:r>
                        <a:rPr lang="es-MX" sz="1400" kern="1200" dirty="0">
                          <a:solidFill>
                            <a:schemeClr val="tx1"/>
                          </a:solidFill>
                          <a:latin typeface="+mn-lt"/>
                          <a:ea typeface="+mn-ea"/>
                          <a:cs typeface="+mn-cs"/>
                        </a:rPr>
                        <a:t>Recuperación Autoridad</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77776488"/>
                  </a:ext>
                </a:extLst>
              </a:tr>
              <a:tr h="317932">
                <a:tc>
                  <a:txBody>
                    <a:bodyPr/>
                    <a:lstStyle/>
                    <a:p>
                      <a:pPr>
                        <a:lnSpc>
                          <a:spcPct val="150000"/>
                        </a:lnSpc>
                        <a:spcAft>
                          <a:spcPts val="600"/>
                        </a:spcAft>
                      </a:pPr>
                      <a:r>
                        <a:rPr lang="es-MX" sz="1400" kern="1200" dirty="0">
                          <a:solidFill>
                            <a:schemeClr val="tx1"/>
                          </a:solidFill>
                          <a:latin typeface="+mn-lt"/>
                          <a:ea typeface="+mn-ea"/>
                          <a:cs typeface="+mn-cs"/>
                        </a:rPr>
                        <a:t>Fecha Recuperación Autoridad</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1818835594"/>
                  </a:ext>
                </a:extLst>
              </a:tr>
              <a:tr h="317932">
                <a:tc>
                  <a:txBody>
                    <a:bodyPr/>
                    <a:lstStyle/>
                    <a:p>
                      <a:pPr>
                        <a:lnSpc>
                          <a:spcPct val="150000"/>
                        </a:lnSpc>
                        <a:spcAft>
                          <a:spcPts val="600"/>
                        </a:spcAft>
                      </a:pPr>
                      <a:r>
                        <a:rPr lang="es-MX" sz="1400" kern="1200" dirty="0">
                          <a:solidFill>
                            <a:schemeClr val="tx1"/>
                          </a:solidFill>
                          <a:latin typeface="+mn-lt"/>
                          <a:ea typeface="+mn-ea"/>
                          <a:cs typeface="+mn-cs"/>
                        </a:rPr>
                        <a:t>Posesión Unidad</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515365878"/>
                  </a:ext>
                </a:extLst>
              </a:tr>
              <a:tr h="317932">
                <a:tc>
                  <a:txBody>
                    <a:bodyPr/>
                    <a:lstStyle/>
                    <a:p>
                      <a:pPr>
                        <a:lnSpc>
                          <a:spcPct val="150000"/>
                        </a:lnSpc>
                        <a:spcAft>
                          <a:spcPts val="600"/>
                        </a:spcAft>
                      </a:pPr>
                      <a:r>
                        <a:rPr lang="es-MX" sz="1400" kern="1200" dirty="0">
                          <a:solidFill>
                            <a:schemeClr val="tx1"/>
                          </a:solidFill>
                          <a:latin typeface="+mn-lt"/>
                          <a:ea typeface="+mn-ea"/>
                          <a:cs typeface="+mn-cs"/>
                        </a:rPr>
                        <a:t>Tramite</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815572573"/>
                  </a:ext>
                </a:extLst>
              </a:tr>
              <a:tr h="317932">
                <a:tc>
                  <a:txBody>
                    <a:bodyPr/>
                    <a:lstStyle/>
                    <a:p>
                      <a:pPr>
                        <a:lnSpc>
                          <a:spcPct val="150000"/>
                        </a:lnSpc>
                        <a:spcAft>
                          <a:spcPts val="600"/>
                        </a:spcAft>
                      </a:pPr>
                      <a:r>
                        <a:rPr lang="es-MX" sz="1400" kern="1200" dirty="0">
                          <a:solidFill>
                            <a:schemeClr val="tx1"/>
                          </a:solidFill>
                          <a:latin typeface="+mn-lt"/>
                          <a:ea typeface="+mn-ea"/>
                          <a:cs typeface="+mn-cs"/>
                        </a:rPr>
                        <a:t>Fecha Posesión</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618848694"/>
                  </a:ext>
                </a:extLst>
              </a:tr>
              <a:tr h="317932">
                <a:tc>
                  <a:txBody>
                    <a:bodyPr/>
                    <a:lstStyle/>
                    <a:p>
                      <a:pPr>
                        <a:lnSpc>
                          <a:spcPct val="150000"/>
                        </a:lnSpc>
                        <a:spcAft>
                          <a:spcPts val="600"/>
                        </a:spcAft>
                      </a:pPr>
                      <a:r>
                        <a:rPr lang="es-MX" sz="1400" kern="1200" dirty="0">
                          <a:solidFill>
                            <a:schemeClr val="tx1"/>
                          </a:solidFill>
                          <a:latin typeface="+mn-lt"/>
                          <a:ea typeface="+mn-ea"/>
                          <a:cs typeface="+mn-cs"/>
                        </a:rPr>
                        <a:t>Ubicación Posesión </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666396462"/>
                  </a:ext>
                </a:extLst>
              </a:tr>
              <a:tr h="317932">
                <a:tc>
                  <a:txBody>
                    <a:bodyPr/>
                    <a:lstStyle/>
                    <a:p>
                      <a:pPr>
                        <a:lnSpc>
                          <a:spcPct val="150000"/>
                        </a:lnSpc>
                        <a:spcAft>
                          <a:spcPts val="600"/>
                        </a:spcAft>
                      </a:pPr>
                      <a:r>
                        <a:rPr lang="es-MX" sz="1400" kern="1200" dirty="0">
                          <a:solidFill>
                            <a:schemeClr val="tx1"/>
                          </a:solidFill>
                          <a:latin typeface="+mn-lt"/>
                          <a:ea typeface="+mn-ea"/>
                          <a:cs typeface="+mn-cs"/>
                        </a:rPr>
                        <a:t>Fecha termino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923327837"/>
                  </a:ext>
                </a:extLst>
              </a:tr>
              <a:tr h="317932">
                <a:tc>
                  <a:txBody>
                    <a:bodyPr/>
                    <a:lstStyle/>
                    <a:p>
                      <a:pPr>
                        <a:lnSpc>
                          <a:spcPct val="150000"/>
                        </a:lnSpc>
                        <a:spcAft>
                          <a:spcPts val="600"/>
                        </a:spcAft>
                      </a:pPr>
                      <a:r>
                        <a:rPr lang="es-MX" sz="1400" kern="1200" dirty="0">
                          <a:solidFill>
                            <a:schemeClr val="tx1"/>
                          </a:solidFill>
                          <a:latin typeface="+mn-lt"/>
                          <a:ea typeface="+mn-ea"/>
                          <a:cs typeface="+mn-cs"/>
                        </a:rPr>
                        <a:t>Hora termino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617649748"/>
                  </a:ext>
                </a:extLst>
              </a:tr>
              <a:tr h="317932">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Status proceso siniestro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3135129017"/>
                  </a:ext>
                </a:extLst>
              </a:tr>
              <a:tr h="317932">
                <a:tc>
                  <a:txBody>
                    <a:bodyPr/>
                    <a:lstStyle/>
                    <a:p>
                      <a:pPr>
                        <a:lnSpc>
                          <a:spcPct val="150000"/>
                        </a:lnSpc>
                        <a:spcAft>
                          <a:spcPts val="600"/>
                        </a:spcAft>
                      </a:pPr>
                      <a:r>
                        <a:rPr lang="es-MX" sz="1400" kern="1200" dirty="0">
                          <a:solidFill>
                            <a:schemeClr val="tx1"/>
                          </a:solidFill>
                          <a:latin typeface="+mn-lt"/>
                          <a:ea typeface="Cambria" panose="02040503050406030204" pitchFamily="18" charset="0"/>
                          <a:cs typeface="+mn-cs"/>
                        </a:rPr>
                        <a:t>Activo</a:t>
                      </a:r>
                    </a:p>
                  </a:txBody>
                  <a:tcPr marL="68580" marR="68580" marT="0" marB="0">
                    <a:solidFill>
                      <a:srgbClr val="E9F5DB"/>
                    </a:solidFill>
                  </a:tcPr>
                </a:tc>
                <a:tc>
                  <a:txBody>
                    <a:bodyPr/>
                    <a:lstStyle/>
                    <a:p>
                      <a:endParaRPr lang="es-MX" sz="1600" kern="1200" dirty="0">
                        <a:solidFill>
                          <a:schemeClr val="tx1"/>
                        </a:solidFill>
                        <a:latin typeface="+mn-lt"/>
                        <a:ea typeface="Cambria" panose="02040503050406030204" pitchFamily="18" charset="0"/>
                        <a:cs typeface="+mn-cs"/>
                      </a:endParaRPr>
                    </a:p>
                  </a:txBody>
                  <a:tcPr>
                    <a:solidFill>
                      <a:schemeClr val="bg1"/>
                    </a:solidFill>
                  </a:tcPr>
                </a:tc>
                <a:extLst>
                  <a:ext uri="{0D108BD9-81ED-4DB2-BD59-A6C34878D82A}">
                    <a16:rowId xmlns:a16="http://schemas.microsoft.com/office/drawing/2014/main" val="974128838"/>
                  </a:ext>
                </a:extLst>
              </a:tr>
            </a:tbl>
          </a:graphicData>
        </a:graphic>
      </p:graphicFrame>
      <p:graphicFrame>
        <p:nvGraphicFramePr>
          <p:cNvPr id="18" name="Tabla 17">
            <a:extLst>
              <a:ext uri="{FF2B5EF4-FFF2-40B4-BE49-F238E27FC236}">
                <a16:creationId xmlns:a16="http://schemas.microsoft.com/office/drawing/2014/main" id="{97F8F35A-D7CD-FECD-29C1-8254CDA47A20}"/>
              </a:ext>
            </a:extLst>
          </p:cNvPr>
          <p:cNvGraphicFramePr>
            <a:graphicFrameLocks noGrp="1"/>
          </p:cNvGraphicFramePr>
          <p:nvPr/>
        </p:nvGraphicFramePr>
        <p:xfrm>
          <a:off x="12119583" y="12794068"/>
          <a:ext cx="5538599" cy="1763842"/>
        </p:xfrm>
        <a:graphic>
          <a:graphicData uri="http://schemas.openxmlformats.org/drawingml/2006/table">
            <a:tbl>
              <a:tblPr firstRow="1" bandRow="1">
                <a:tableStyleId>{5940675A-B579-460E-94D1-54222C63F5DA}</a:tableStyleId>
              </a:tblPr>
              <a:tblGrid>
                <a:gridCol w="3409773">
                  <a:extLst>
                    <a:ext uri="{9D8B030D-6E8A-4147-A177-3AD203B41FA5}">
                      <a16:colId xmlns:a16="http://schemas.microsoft.com/office/drawing/2014/main" val="2768175784"/>
                    </a:ext>
                  </a:extLst>
                </a:gridCol>
                <a:gridCol w="2128826">
                  <a:extLst>
                    <a:ext uri="{9D8B030D-6E8A-4147-A177-3AD203B41FA5}">
                      <a16:colId xmlns:a16="http://schemas.microsoft.com/office/drawing/2014/main" val="2945149399"/>
                    </a:ext>
                  </a:extLst>
                </a:gridCol>
              </a:tblGrid>
              <a:tr h="331585">
                <a:tc gridSpan="2">
                  <a:txBody>
                    <a:bodyPr/>
                    <a:lstStyle/>
                    <a:p>
                      <a:pPr algn="ctr"/>
                      <a:r>
                        <a:rPr lang="es-MX" sz="1600" b="0" i="0" dirty="0">
                          <a:latin typeface="+mn-lt"/>
                          <a:ea typeface="Cambria" panose="02040503050406030204" pitchFamily="18" charset="0"/>
                        </a:rPr>
                        <a:t>Subir Evidencia Siniestro</a:t>
                      </a:r>
                    </a:p>
                  </a:txBody>
                  <a:tcPr>
                    <a:solidFill>
                      <a:schemeClr val="bg1"/>
                    </a:solidFill>
                  </a:tcPr>
                </a:tc>
                <a:tc hMerge="1">
                  <a:txBody>
                    <a:bodyPr/>
                    <a:lstStyle/>
                    <a:p>
                      <a:endParaRPr lang="es-MX"/>
                    </a:p>
                  </a:txBody>
                  <a:tcPr/>
                </a:tc>
                <a:extLst>
                  <a:ext uri="{0D108BD9-81ED-4DB2-BD59-A6C34878D82A}">
                    <a16:rowId xmlns:a16="http://schemas.microsoft.com/office/drawing/2014/main" val="771869835"/>
                  </a:ext>
                </a:extLst>
              </a:tr>
              <a:tr h="368840">
                <a:tc>
                  <a:txBody>
                    <a:bodyPr/>
                    <a:lstStyle/>
                    <a:p>
                      <a:pPr>
                        <a:lnSpc>
                          <a:spcPct val="150000"/>
                        </a:lnSpc>
                        <a:spcAft>
                          <a:spcPts val="600"/>
                        </a:spcAft>
                      </a:pPr>
                      <a:r>
                        <a:rPr lang="es-MX" sz="1400" dirty="0">
                          <a:latin typeface="+mn-lt"/>
                        </a:rPr>
                        <a:t>Archivo</a:t>
                      </a:r>
                      <a:endParaRPr lang="es-MX" sz="1400" kern="1200" dirty="0">
                        <a:solidFill>
                          <a:schemeClr val="tx1"/>
                        </a:solidFill>
                        <a:latin typeface="+mn-lt"/>
                        <a:ea typeface="+mn-ea"/>
                        <a:cs typeface="+mn-cs"/>
                      </a:endParaRPr>
                    </a:p>
                  </a:txBody>
                  <a:tcPr marL="68580" marR="68580" marT="0" marB="0">
                    <a:solidFill>
                      <a:srgbClr val="E9F5DB"/>
                    </a:solidFill>
                  </a:tcPr>
                </a:tc>
                <a:tc>
                  <a:txBody>
                    <a:bodyPr/>
                    <a:lstStyle/>
                    <a:p>
                      <a:endParaRPr lang="es-MX" sz="16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3521019709"/>
                  </a:ext>
                </a:extLst>
              </a:tr>
              <a:tr h="368840">
                <a:tc>
                  <a:txBody>
                    <a:bodyPr/>
                    <a:lstStyle/>
                    <a:p>
                      <a:pPr>
                        <a:lnSpc>
                          <a:spcPct val="150000"/>
                        </a:lnSpc>
                        <a:spcAft>
                          <a:spcPts val="600"/>
                        </a:spcAft>
                      </a:pPr>
                      <a:r>
                        <a:rPr lang="es-MX" sz="1400" kern="1200" dirty="0">
                          <a:solidFill>
                            <a:schemeClr val="tx1"/>
                          </a:solidFill>
                          <a:latin typeface="+mn-lt"/>
                          <a:ea typeface="+mn-ea"/>
                          <a:cs typeface="+mn-cs"/>
                        </a:rPr>
                        <a:t>Evidencias</a:t>
                      </a:r>
                    </a:p>
                  </a:txBody>
                  <a:tcPr marL="68580" marR="68580" marT="0" marB="0">
                    <a:solidFill>
                      <a:srgbClr val="E9F5DB"/>
                    </a:solidFill>
                  </a:tcPr>
                </a:tc>
                <a:tc>
                  <a:txBody>
                    <a:bodyPr/>
                    <a:lstStyle/>
                    <a:p>
                      <a:endParaRPr lang="es-MX" sz="1600" dirty="0">
                        <a:latin typeface="+mn-lt"/>
                        <a:ea typeface="Cambria" panose="02040503050406030204" pitchFamily="18" charset="0"/>
                      </a:endParaRPr>
                    </a:p>
                  </a:txBody>
                  <a:tcPr>
                    <a:solidFill>
                      <a:schemeClr val="bg1"/>
                    </a:solidFill>
                  </a:tcPr>
                </a:tc>
                <a:extLst>
                  <a:ext uri="{0D108BD9-81ED-4DB2-BD59-A6C34878D82A}">
                    <a16:rowId xmlns:a16="http://schemas.microsoft.com/office/drawing/2014/main" val="113244958"/>
                  </a:ext>
                </a:extLst>
              </a:tr>
              <a:tr h="355602">
                <a:tc>
                  <a:txBody>
                    <a:bodyPr/>
                    <a:lstStyle/>
                    <a:p>
                      <a:pPr>
                        <a:lnSpc>
                          <a:spcPct val="150000"/>
                        </a:lnSpc>
                        <a:spcAft>
                          <a:spcPts val="600"/>
                        </a:spcAft>
                      </a:pPr>
                      <a:r>
                        <a:rPr lang="es-MX" sz="1400" kern="1200" dirty="0">
                          <a:solidFill>
                            <a:schemeClr val="tx1"/>
                          </a:solidFill>
                          <a:latin typeface="+mn-lt"/>
                          <a:ea typeface="+mn-ea"/>
                          <a:cs typeface="+mn-cs"/>
                        </a:rPr>
                        <a:t>Fecha</a:t>
                      </a:r>
                    </a:p>
                  </a:txBody>
                  <a:tcPr marL="68580" marR="68580" marT="0" marB="0">
                    <a:solidFill>
                      <a:srgbClr val="E9F5DB"/>
                    </a:solidFill>
                  </a:tcPr>
                </a:tc>
                <a:tc>
                  <a:txBody>
                    <a:bodyPr/>
                    <a:lstStyle/>
                    <a:p>
                      <a:r>
                        <a:rPr lang="es-MX" sz="1600" kern="1200" dirty="0">
                          <a:solidFill>
                            <a:schemeClr val="tx1"/>
                          </a:solidFill>
                          <a:latin typeface="+mn-lt"/>
                          <a:ea typeface="Cambria" panose="02040503050406030204" pitchFamily="18" charset="0"/>
                          <a:cs typeface="+mn-cs"/>
                        </a:rPr>
                        <a:t>Automático </a:t>
                      </a:r>
                    </a:p>
                  </a:txBody>
                  <a:tcPr>
                    <a:solidFill>
                      <a:schemeClr val="bg1"/>
                    </a:solidFill>
                  </a:tcPr>
                </a:tc>
                <a:extLst>
                  <a:ext uri="{0D108BD9-81ED-4DB2-BD59-A6C34878D82A}">
                    <a16:rowId xmlns:a16="http://schemas.microsoft.com/office/drawing/2014/main" val="3583357766"/>
                  </a:ext>
                </a:extLst>
              </a:tr>
              <a:tr h="0">
                <a:tc>
                  <a:txBody>
                    <a:bodyPr/>
                    <a:lstStyle/>
                    <a:p>
                      <a:pPr>
                        <a:lnSpc>
                          <a:spcPct val="150000"/>
                        </a:lnSpc>
                        <a:spcAft>
                          <a:spcPts val="600"/>
                        </a:spcAft>
                      </a:pPr>
                      <a:r>
                        <a:rPr lang="es-MX" sz="1400" kern="1200" dirty="0">
                          <a:solidFill>
                            <a:schemeClr val="tx1"/>
                          </a:solidFill>
                          <a:latin typeface="+mn-lt"/>
                          <a:ea typeface="+mn-ea"/>
                          <a:cs typeface="+mn-cs"/>
                        </a:rPr>
                        <a:t>Hora</a:t>
                      </a:r>
                    </a:p>
                  </a:txBody>
                  <a:tcPr marL="68580" marR="68580" marT="0" marB="0">
                    <a:solidFill>
                      <a:srgbClr val="E9F5DB"/>
                    </a:solidFill>
                  </a:tcPr>
                </a:tc>
                <a:tc>
                  <a:txBody>
                    <a:bodyPr/>
                    <a:lstStyle/>
                    <a:p>
                      <a:r>
                        <a:rPr lang="es-MX" sz="1600" kern="1200" dirty="0">
                          <a:solidFill>
                            <a:schemeClr val="tx1"/>
                          </a:solidFill>
                          <a:latin typeface="+mn-lt"/>
                          <a:ea typeface="Cambria" panose="02040503050406030204" pitchFamily="18" charset="0"/>
                          <a:cs typeface="+mn-cs"/>
                        </a:rPr>
                        <a:t>Automático </a:t>
                      </a:r>
                    </a:p>
                  </a:txBody>
                  <a:tcPr>
                    <a:solidFill>
                      <a:schemeClr val="bg1"/>
                    </a:solidFill>
                  </a:tcPr>
                </a:tc>
                <a:extLst>
                  <a:ext uri="{0D108BD9-81ED-4DB2-BD59-A6C34878D82A}">
                    <a16:rowId xmlns:a16="http://schemas.microsoft.com/office/drawing/2014/main" val="3946189872"/>
                  </a:ext>
                </a:extLst>
              </a:tr>
            </a:tbl>
          </a:graphicData>
        </a:graphic>
      </p:graphicFrame>
      <p:pic>
        <p:nvPicPr>
          <p:cNvPr id="27" name="Picture 4" descr="flowchart, upload, share, file, page ">
            <a:extLst>
              <a:ext uri="{FF2B5EF4-FFF2-40B4-BE49-F238E27FC236}">
                <a16:creationId xmlns:a16="http://schemas.microsoft.com/office/drawing/2014/main" id="{D550773B-3B93-0BC8-19BC-D12285F2D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1534" y="13086560"/>
            <a:ext cx="467314" cy="46731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atalog, list, thumbnails ">
            <a:extLst>
              <a:ext uri="{FF2B5EF4-FFF2-40B4-BE49-F238E27FC236}">
                <a16:creationId xmlns:a16="http://schemas.microsoft.com/office/drawing/2014/main" id="{C7A15753-6D71-8BE3-E564-8E21DD328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0712" y="13565841"/>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atalog, list, thumbnails ">
            <a:extLst>
              <a:ext uri="{FF2B5EF4-FFF2-40B4-BE49-F238E27FC236}">
                <a16:creationId xmlns:a16="http://schemas.microsoft.com/office/drawing/2014/main" id="{3C163EFE-7835-2AFF-2C02-EAD8649E3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3983" y="7525947"/>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atalog, list, thumbnails ">
            <a:extLst>
              <a:ext uri="{FF2B5EF4-FFF2-40B4-BE49-F238E27FC236}">
                <a16:creationId xmlns:a16="http://schemas.microsoft.com/office/drawing/2014/main" id="{6BA8BB7A-25A0-0FF0-DAC8-CCF58A659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8332" y="9212521"/>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atalog, list, thumbnails ">
            <a:extLst>
              <a:ext uri="{FF2B5EF4-FFF2-40B4-BE49-F238E27FC236}">
                <a16:creationId xmlns:a16="http://schemas.microsoft.com/office/drawing/2014/main" id="{C4ECD6D3-6026-E3CE-C691-44DF5A333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29923" y="9925949"/>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catalog, list, thumbnails ">
            <a:extLst>
              <a:ext uri="{FF2B5EF4-FFF2-40B4-BE49-F238E27FC236}">
                <a16:creationId xmlns:a16="http://schemas.microsoft.com/office/drawing/2014/main" id="{EDF14C9A-5250-8608-9886-A7EB8A06F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9886" y="10859673"/>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atalog, list, thumbnails ">
            <a:extLst>
              <a:ext uri="{FF2B5EF4-FFF2-40B4-BE49-F238E27FC236}">
                <a16:creationId xmlns:a16="http://schemas.microsoft.com/office/drawing/2014/main" id="{CA4CCF78-DF2B-9466-993E-CE74A52F6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4872" y="15278572"/>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Boolean, cross, input, interface, off, switch, toggle">
            <a:extLst>
              <a:ext uri="{FF2B5EF4-FFF2-40B4-BE49-F238E27FC236}">
                <a16:creationId xmlns:a16="http://schemas.microsoft.com/office/drawing/2014/main" id="{464F1318-500B-3A3A-44CB-EAF1F4C7AE3D}"/>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3468" y="12613131"/>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Boolean, cross, input, interface, off, switch, toggle">
            <a:extLst>
              <a:ext uri="{FF2B5EF4-FFF2-40B4-BE49-F238E27FC236}">
                <a16:creationId xmlns:a16="http://schemas.microsoft.com/office/drawing/2014/main" id="{FFCF3578-F65C-0676-0DEB-D40ED4735675}"/>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5098" y="9263899"/>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Boolean, cross, input, interface, off, switch, toggle">
            <a:extLst>
              <a:ext uri="{FF2B5EF4-FFF2-40B4-BE49-F238E27FC236}">
                <a16:creationId xmlns:a16="http://schemas.microsoft.com/office/drawing/2014/main" id="{62E6CDE6-C4FB-3F08-BD3F-BA920BFD711F}"/>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211723" y="11105443"/>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Boolean, cross, input, interface, off, switch, toggle">
            <a:extLst>
              <a:ext uri="{FF2B5EF4-FFF2-40B4-BE49-F238E27FC236}">
                <a16:creationId xmlns:a16="http://schemas.microsoft.com/office/drawing/2014/main" id="{23E3C4F4-22E0-9CD7-4649-604978C4A2A5}"/>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55934" y="8119020"/>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Boolean, cross, input, interface, off, switch, toggle">
            <a:extLst>
              <a:ext uri="{FF2B5EF4-FFF2-40B4-BE49-F238E27FC236}">
                <a16:creationId xmlns:a16="http://schemas.microsoft.com/office/drawing/2014/main" id="{2F4DC3EA-EBAC-0467-09D7-5851B784DD46}"/>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223565" y="8802472"/>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Boolean, cross, input, interface, off, switch, toggle">
            <a:extLst>
              <a:ext uri="{FF2B5EF4-FFF2-40B4-BE49-F238E27FC236}">
                <a16:creationId xmlns:a16="http://schemas.microsoft.com/office/drawing/2014/main" id="{78C7D3C0-D233-03C8-BF05-8F4A520F0216}"/>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55934" y="7423364"/>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Boolean, cross, input, interface, off, switch, toggle">
            <a:extLst>
              <a:ext uri="{FF2B5EF4-FFF2-40B4-BE49-F238E27FC236}">
                <a16:creationId xmlns:a16="http://schemas.microsoft.com/office/drawing/2014/main" id="{16697D7B-CB26-4FC4-7563-FEC99BD348D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5098" y="8138486"/>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Boolean, cross, input, interface, off, switch, toggle">
            <a:extLst>
              <a:ext uri="{FF2B5EF4-FFF2-40B4-BE49-F238E27FC236}">
                <a16:creationId xmlns:a16="http://schemas.microsoft.com/office/drawing/2014/main" id="{85471D0F-8C27-E967-DC27-073C7900FB6E}"/>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5098" y="7772634"/>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Boolean, cross, input, interface, off, switch, toggle">
            <a:extLst>
              <a:ext uri="{FF2B5EF4-FFF2-40B4-BE49-F238E27FC236}">
                <a16:creationId xmlns:a16="http://schemas.microsoft.com/office/drawing/2014/main" id="{F870D69C-9CC9-2FBE-F562-26025A43673B}"/>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4644" y="11849140"/>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Boolean, cross, input, interface, off, switch, toggle">
            <a:extLst>
              <a:ext uri="{FF2B5EF4-FFF2-40B4-BE49-F238E27FC236}">
                <a16:creationId xmlns:a16="http://schemas.microsoft.com/office/drawing/2014/main" id="{81698C16-B010-0E63-BC57-92AF42FE87F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2805" y="11506386"/>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Boolean, cross, input, interface, off, switch, toggle">
            <a:extLst>
              <a:ext uri="{FF2B5EF4-FFF2-40B4-BE49-F238E27FC236}">
                <a16:creationId xmlns:a16="http://schemas.microsoft.com/office/drawing/2014/main" id="{6F2AB9BA-213D-E891-215B-871218F2BC3A}"/>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6306" y="10746255"/>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Boolean, cross, input, interface, off, switch, toggle">
            <a:extLst>
              <a:ext uri="{FF2B5EF4-FFF2-40B4-BE49-F238E27FC236}">
                <a16:creationId xmlns:a16="http://schemas.microsoft.com/office/drawing/2014/main" id="{C0861294-3F72-BFA3-DEEE-D3DAB4A0622D}"/>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46813" y="10385263"/>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Boolean, cross, input, interface, off, switch, toggle">
            <a:extLst>
              <a:ext uri="{FF2B5EF4-FFF2-40B4-BE49-F238E27FC236}">
                <a16:creationId xmlns:a16="http://schemas.microsoft.com/office/drawing/2014/main" id="{77C6C393-E704-D0C6-BA9A-C3E27EC9124B}"/>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47989" y="10026710"/>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Boolean, cross, input, interface, off, switch, toggle">
            <a:extLst>
              <a:ext uri="{FF2B5EF4-FFF2-40B4-BE49-F238E27FC236}">
                <a16:creationId xmlns:a16="http://schemas.microsoft.com/office/drawing/2014/main" id="{8AE48130-FEA1-153B-CB9F-254AB4C9D667}"/>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2805" y="9639510"/>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Boolean, cross, input, interface, off, switch, toggle">
            <a:extLst>
              <a:ext uri="{FF2B5EF4-FFF2-40B4-BE49-F238E27FC236}">
                <a16:creationId xmlns:a16="http://schemas.microsoft.com/office/drawing/2014/main" id="{649AF7BC-2B7A-5DD8-075E-3CD5AF6BC4BE}"/>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83737" y="13719198"/>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Boolean, cross, input, interface, off, switch, toggle">
            <a:extLst>
              <a:ext uri="{FF2B5EF4-FFF2-40B4-BE49-F238E27FC236}">
                <a16:creationId xmlns:a16="http://schemas.microsoft.com/office/drawing/2014/main" id="{548079C3-09C5-51CC-59F0-ADA55E8BD52F}"/>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8878" y="15547355"/>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Boolean, cross, input, interface, off, switch, toggle">
            <a:extLst>
              <a:ext uri="{FF2B5EF4-FFF2-40B4-BE49-F238E27FC236}">
                <a16:creationId xmlns:a16="http://schemas.microsoft.com/office/drawing/2014/main" id="{5E4D96BE-6AE3-DFF0-FE08-E22E06F8574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46813" y="13373262"/>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Boolean, cross, input, interface, off, switch, toggle">
            <a:extLst>
              <a:ext uri="{FF2B5EF4-FFF2-40B4-BE49-F238E27FC236}">
                <a16:creationId xmlns:a16="http://schemas.microsoft.com/office/drawing/2014/main" id="{538D3EDC-3B81-4654-89BA-3369A11D0D3D}"/>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5098" y="7029620"/>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Boolean, cross, input, interface, off, switch, toggle">
            <a:extLst>
              <a:ext uri="{FF2B5EF4-FFF2-40B4-BE49-F238E27FC236}">
                <a16:creationId xmlns:a16="http://schemas.microsoft.com/office/drawing/2014/main" id="{BD16F262-A3BB-8914-F782-DFC42B717A5F}"/>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71622" y="7067975"/>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Boolean, cross, input, interface, off, switch, toggle">
            <a:extLst>
              <a:ext uri="{FF2B5EF4-FFF2-40B4-BE49-F238E27FC236}">
                <a16:creationId xmlns:a16="http://schemas.microsoft.com/office/drawing/2014/main" id="{53EB6666-6ADA-712B-0F5A-358F51A71F5B}"/>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91803" y="6726221"/>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Boolean, cross, input, interface, off, switch, toggle">
            <a:extLst>
              <a:ext uri="{FF2B5EF4-FFF2-40B4-BE49-F238E27FC236}">
                <a16:creationId xmlns:a16="http://schemas.microsoft.com/office/drawing/2014/main" id="{4FD9E8FC-0DA7-C732-6C96-8C39AC082A56}"/>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91803" y="6400818"/>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Boolean, cross, input, interface, off, switch, toggle">
            <a:extLst>
              <a:ext uri="{FF2B5EF4-FFF2-40B4-BE49-F238E27FC236}">
                <a16:creationId xmlns:a16="http://schemas.microsoft.com/office/drawing/2014/main" id="{F0F9EF6D-3B96-B7D2-FBD3-526C3348467A}"/>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74403" y="6059092"/>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atalog, list, thumbnails ">
            <a:extLst>
              <a:ext uri="{FF2B5EF4-FFF2-40B4-BE49-F238E27FC236}">
                <a16:creationId xmlns:a16="http://schemas.microsoft.com/office/drawing/2014/main" id="{9C4B5853-9B37-60B1-74AE-091C5A407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504" y="4858812"/>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catalog, list, thumbnails ">
            <a:extLst>
              <a:ext uri="{FF2B5EF4-FFF2-40B4-BE49-F238E27FC236}">
                <a16:creationId xmlns:a16="http://schemas.microsoft.com/office/drawing/2014/main" id="{F14FB31D-1329-049E-BC99-430D53B94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504" y="5467738"/>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atalog, list, thumbnails ">
            <a:extLst>
              <a:ext uri="{FF2B5EF4-FFF2-40B4-BE49-F238E27FC236}">
                <a16:creationId xmlns:a16="http://schemas.microsoft.com/office/drawing/2014/main" id="{12D15A06-E1D1-9055-3BAC-B2F3E5564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3122" y="4268171"/>
            <a:ext cx="220296" cy="22029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Boolean, cross, input, interface, off, switch, toggle">
            <a:extLst>
              <a:ext uri="{FF2B5EF4-FFF2-40B4-BE49-F238E27FC236}">
                <a16:creationId xmlns:a16="http://schemas.microsoft.com/office/drawing/2014/main" id="{7066348B-FC28-1F09-3F66-A3ED3AC53A7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0786" y="6658771"/>
            <a:ext cx="452914" cy="45291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Boolean, cross, input, interface, off, switch, toggle">
            <a:extLst>
              <a:ext uri="{FF2B5EF4-FFF2-40B4-BE49-F238E27FC236}">
                <a16:creationId xmlns:a16="http://schemas.microsoft.com/office/drawing/2014/main" id="{E81F4024-81FD-DA28-6B19-9DE501EE9D7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5098" y="5062315"/>
            <a:ext cx="452914" cy="4529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5" name="Tabla 409">
            <a:extLst>
              <a:ext uri="{FF2B5EF4-FFF2-40B4-BE49-F238E27FC236}">
                <a16:creationId xmlns:a16="http://schemas.microsoft.com/office/drawing/2014/main" id="{EF3E6C45-8C92-0171-F05F-30FA0A7703AB}"/>
              </a:ext>
            </a:extLst>
          </p:cNvPr>
          <p:cNvGraphicFramePr>
            <a:graphicFrameLocks noGrp="1"/>
          </p:cNvGraphicFramePr>
          <p:nvPr/>
        </p:nvGraphicFramePr>
        <p:xfrm>
          <a:off x="24140483" y="624946"/>
          <a:ext cx="5759389" cy="3962400"/>
        </p:xfrm>
        <a:graphic>
          <a:graphicData uri="http://schemas.openxmlformats.org/drawingml/2006/table">
            <a:tbl>
              <a:tblPr firstRow="1" bandRow="1">
                <a:tableStyleId>{2D5ABB26-0587-4C30-8999-92F81FD0307C}</a:tableStyleId>
              </a:tblPr>
              <a:tblGrid>
                <a:gridCol w="752702">
                  <a:extLst>
                    <a:ext uri="{9D8B030D-6E8A-4147-A177-3AD203B41FA5}">
                      <a16:colId xmlns:a16="http://schemas.microsoft.com/office/drawing/2014/main" val="999609669"/>
                    </a:ext>
                  </a:extLst>
                </a:gridCol>
                <a:gridCol w="5006687">
                  <a:extLst>
                    <a:ext uri="{9D8B030D-6E8A-4147-A177-3AD203B41FA5}">
                      <a16:colId xmlns:a16="http://schemas.microsoft.com/office/drawing/2014/main" val="2437882336"/>
                    </a:ext>
                  </a:extLst>
                </a:gridCol>
              </a:tblGrid>
              <a:tr h="127621">
                <a:tc gridSpan="2">
                  <a:txBody>
                    <a:bodyPr/>
                    <a:lstStyle/>
                    <a:p>
                      <a:pPr algn="ctr"/>
                      <a:r>
                        <a:rPr lang="es-MX" sz="2000" dirty="0"/>
                        <a:t>Catálogos</a:t>
                      </a:r>
                    </a:p>
                  </a:txBody>
                  <a:tcPr>
                    <a:solidFill>
                      <a:schemeClr val="bg1">
                        <a:lumMod val="95000"/>
                      </a:schemeClr>
                    </a:solidFill>
                  </a:tcPr>
                </a:tc>
                <a:tc hMerge="1">
                  <a:txBody>
                    <a:bodyPr/>
                    <a:lstStyle/>
                    <a:p>
                      <a:endParaRPr lang="es-MX" sz="2400"/>
                    </a:p>
                  </a:txBody>
                  <a:tcPr/>
                </a:tc>
                <a:extLst>
                  <a:ext uri="{0D108BD9-81ED-4DB2-BD59-A6C34878D82A}">
                    <a16:rowId xmlns:a16="http://schemas.microsoft.com/office/drawing/2014/main" val="1395026449"/>
                  </a:ext>
                </a:extLst>
              </a:tr>
              <a:tr h="127621">
                <a:tc>
                  <a:txBody>
                    <a:bodyPr/>
                    <a:lstStyle/>
                    <a:p>
                      <a:r>
                        <a:rPr lang="es-MX" sz="2000" dirty="0"/>
                        <a:t>1</a:t>
                      </a:r>
                    </a:p>
                  </a:txBody>
                  <a:tcPr/>
                </a:tc>
                <a:tc>
                  <a:txBody>
                    <a:bodyPr/>
                    <a:lstStyle/>
                    <a:p>
                      <a:r>
                        <a:rPr lang="es-MX" sz="2000" dirty="0"/>
                        <a:t>Persona</a:t>
                      </a:r>
                    </a:p>
                  </a:txBody>
                  <a:tcPr/>
                </a:tc>
                <a:extLst>
                  <a:ext uri="{0D108BD9-81ED-4DB2-BD59-A6C34878D82A}">
                    <a16:rowId xmlns:a16="http://schemas.microsoft.com/office/drawing/2014/main" val="3487198195"/>
                  </a:ext>
                </a:extLst>
              </a:tr>
              <a:tr h="127621">
                <a:tc>
                  <a:txBody>
                    <a:bodyPr/>
                    <a:lstStyle/>
                    <a:p>
                      <a:r>
                        <a:rPr lang="es-MX" sz="2000" dirty="0"/>
                        <a:t>2</a:t>
                      </a:r>
                    </a:p>
                  </a:txBody>
                  <a:tcPr/>
                </a:tc>
                <a:tc>
                  <a:txBody>
                    <a:bodyPr/>
                    <a:lstStyle/>
                    <a:p>
                      <a:r>
                        <a:rPr lang="es-MX" sz="2000" dirty="0"/>
                        <a:t>Tipo de Siniestro</a:t>
                      </a:r>
                    </a:p>
                  </a:txBody>
                  <a:tcPr/>
                </a:tc>
                <a:extLst>
                  <a:ext uri="{0D108BD9-81ED-4DB2-BD59-A6C34878D82A}">
                    <a16:rowId xmlns:a16="http://schemas.microsoft.com/office/drawing/2014/main" val="3061870110"/>
                  </a:ext>
                </a:extLst>
              </a:tr>
              <a:tr h="127621">
                <a:tc>
                  <a:txBody>
                    <a:bodyPr/>
                    <a:lstStyle/>
                    <a:p>
                      <a:r>
                        <a:rPr lang="es-MX" sz="2000" dirty="0"/>
                        <a:t>3</a:t>
                      </a:r>
                    </a:p>
                  </a:txBody>
                  <a:tcPr/>
                </a:tc>
                <a:tc>
                  <a:txBody>
                    <a:bodyPr/>
                    <a:lstStyle/>
                    <a:p>
                      <a:r>
                        <a:rPr lang="es-MX" sz="2000" dirty="0"/>
                        <a:t>Dependencia</a:t>
                      </a:r>
                    </a:p>
                  </a:txBody>
                  <a:tcPr/>
                </a:tc>
                <a:extLst>
                  <a:ext uri="{0D108BD9-81ED-4DB2-BD59-A6C34878D82A}">
                    <a16:rowId xmlns:a16="http://schemas.microsoft.com/office/drawing/2014/main" val="816137693"/>
                  </a:ext>
                </a:extLst>
              </a:tr>
              <a:tr h="127621">
                <a:tc>
                  <a:txBody>
                    <a:bodyPr/>
                    <a:lstStyle/>
                    <a:p>
                      <a:r>
                        <a:rPr lang="es-MX" sz="2000" dirty="0"/>
                        <a:t>4</a:t>
                      </a:r>
                    </a:p>
                  </a:txBody>
                  <a:tcPr/>
                </a:tc>
                <a:tc>
                  <a:txBody>
                    <a:bodyPr/>
                    <a:lstStyle/>
                    <a:p>
                      <a:r>
                        <a:rPr lang="es-MX" sz="2000" dirty="0"/>
                        <a:t>Tipo Boletinar</a:t>
                      </a:r>
                    </a:p>
                  </a:txBody>
                  <a:tcPr/>
                </a:tc>
                <a:extLst>
                  <a:ext uri="{0D108BD9-81ED-4DB2-BD59-A6C34878D82A}">
                    <a16:rowId xmlns:a16="http://schemas.microsoft.com/office/drawing/2014/main" val="2413340603"/>
                  </a:ext>
                </a:extLst>
              </a:tr>
              <a:tr h="127621">
                <a:tc>
                  <a:txBody>
                    <a:bodyPr/>
                    <a:lstStyle/>
                    <a:p>
                      <a:r>
                        <a:rPr lang="es-MX" sz="2000" dirty="0"/>
                        <a:t>5</a:t>
                      </a:r>
                    </a:p>
                  </a:txBody>
                  <a:tcPr/>
                </a:tc>
                <a:tc>
                  <a:txBody>
                    <a:bodyPr/>
                    <a:lstStyle/>
                    <a:p>
                      <a:r>
                        <a:rPr lang="es-MX" sz="2000" dirty="0"/>
                        <a:t>Status Siniestro</a:t>
                      </a:r>
                    </a:p>
                  </a:txBody>
                  <a:tcPr/>
                </a:tc>
                <a:extLst>
                  <a:ext uri="{0D108BD9-81ED-4DB2-BD59-A6C34878D82A}">
                    <a16:rowId xmlns:a16="http://schemas.microsoft.com/office/drawing/2014/main" val="1804211029"/>
                  </a:ext>
                </a:extLst>
              </a:tr>
              <a:tr h="127621">
                <a:tc>
                  <a:txBody>
                    <a:bodyPr/>
                    <a:lstStyle/>
                    <a:p>
                      <a:r>
                        <a:rPr lang="es-MX" sz="2000" dirty="0"/>
                        <a:t>6</a:t>
                      </a:r>
                    </a:p>
                  </a:txBody>
                  <a:tcPr/>
                </a:tc>
                <a:tc>
                  <a:txBody>
                    <a:bodyPr/>
                    <a:lstStyle/>
                    <a:p>
                      <a:r>
                        <a:rPr lang="es-MX" sz="2000" dirty="0"/>
                        <a:t>Tramite</a:t>
                      </a:r>
                    </a:p>
                  </a:txBody>
                  <a:tcPr/>
                </a:tc>
                <a:extLst>
                  <a:ext uri="{0D108BD9-81ED-4DB2-BD59-A6C34878D82A}">
                    <a16:rowId xmlns:a16="http://schemas.microsoft.com/office/drawing/2014/main" val="338771216"/>
                  </a:ext>
                </a:extLst>
              </a:tr>
              <a:tr h="127621">
                <a:tc>
                  <a:txBody>
                    <a:bodyPr/>
                    <a:lstStyle/>
                    <a:p>
                      <a:r>
                        <a:rPr lang="es-MX" sz="2000" dirty="0"/>
                        <a:t>7</a:t>
                      </a:r>
                    </a:p>
                  </a:txBody>
                  <a:tcPr/>
                </a:tc>
                <a:tc>
                  <a:txBody>
                    <a:bodyPr/>
                    <a:lstStyle/>
                    <a:p>
                      <a:r>
                        <a:rPr lang="es-MX" sz="2000" dirty="0"/>
                        <a:t>Resguardo</a:t>
                      </a:r>
                    </a:p>
                  </a:txBody>
                  <a:tcPr/>
                </a:tc>
                <a:extLst>
                  <a:ext uri="{0D108BD9-81ED-4DB2-BD59-A6C34878D82A}">
                    <a16:rowId xmlns:a16="http://schemas.microsoft.com/office/drawing/2014/main" val="2328747162"/>
                  </a:ext>
                </a:extLst>
              </a:tr>
              <a:tr h="127621">
                <a:tc>
                  <a:txBody>
                    <a:bodyPr/>
                    <a:lstStyle/>
                    <a:p>
                      <a:r>
                        <a:rPr lang="es-MX" sz="2000" dirty="0"/>
                        <a:t>8</a:t>
                      </a:r>
                    </a:p>
                  </a:txBody>
                  <a:tcPr/>
                </a:tc>
                <a:tc>
                  <a:txBody>
                    <a:bodyPr/>
                    <a:lstStyle/>
                    <a:p>
                      <a:r>
                        <a:rPr lang="es-MX" sz="2000" dirty="0"/>
                        <a:t>Status Proceso Siniestro</a:t>
                      </a:r>
                    </a:p>
                  </a:txBody>
                  <a:tcPr/>
                </a:tc>
                <a:extLst>
                  <a:ext uri="{0D108BD9-81ED-4DB2-BD59-A6C34878D82A}">
                    <a16:rowId xmlns:a16="http://schemas.microsoft.com/office/drawing/2014/main" val="72735581"/>
                  </a:ext>
                </a:extLst>
              </a:tr>
              <a:tr h="127621">
                <a:tc>
                  <a:txBody>
                    <a:bodyPr/>
                    <a:lstStyle/>
                    <a:p>
                      <a:r>
                        <a:rPr lang="es-MX" sz="2000" dirty="0"/>
                        <a:t>9</a:t>
                      </a:r>
                    </a:p>
                  </a:txBody>
                  <a:tcPr/>
                </a:tc>
                <a:tc>
                  <a:txBody>
                    <a:bodyPr/>
                    <a:lstStyle/>
                    <a:p>
                      <a:r>
                        <a:rPr lang="es-MX" sz="2000" dirty="0"/>
                        <a:t>Evidencia</a:t>
                      </a:r>
                    </a:p>
                  </a:txBody>
                  <a:tcPr/>
                </a:tc>
                <a:extLst>
                  <a:ext uri="{0D108BD9-81ED-4DB2-BD59-A6C34878D82A}">
                    <a16:rowId xmlns:a16="http://schemas.microsoft.com/office/drawing/2014/main" val="181201256"/>
                  </a:ext>
                </a:extLst>
              </a:tr>
            </a:tbl>
          </a:graphicData>
        </a:graphic>
      </p:graphicFrame>
    </p:spTree>
    <p:extLst>
      <p:ext uri="{BB962C8B-B14F-4D97-AF65-F5344CB8AC3E}">
        <p14:creationId xmlns:p14="http://schemas.microsoft.com/office/powerpoint/2010/main" val="48425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97F53D-DE22-AC8D-D54A-DB135B10531D}"/>
              </a:ext>
            </a:extLst>
          </p:cNvPr>
          <p:cNvSpPr/>
          <p:nvPr/>
        </p:nvSpPr>
        <p:spPr>
          <a:xfrm>
            <a:off x="881333" y="669230"/>
            <a:ext cx="10335646" cy="5272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772">
                <a:latin typeface="Arial Narrow" panose="020B0606020202030204" pitchFamily="34" charset="0"/>
              </a:rPr>
              <a:t>Cancelación de Seguro</a:t>
            </a:r>
          </a:p>
        </p:txBody>
      </p:sp>
      <p:pic>
        <p:nvPicPr>
          <p:cNvPr id="3" name="Imagen 2">
            <a:extLst>
              <a:ext uri="{FF2B5EF4-FFF2-40B4-BE49-F238E27FC236}">
                <a16:creationId xmlns:a16="http://schemas.microsoft.com/office/drawing/2014/main" id="{24ABC184-092C-620D-2E72-D62AA980ACAD}"/>
              </a:ext>
            </a:extLst>
          </p:cNvPr>
          <p:cNvPicPr>
            <a:picLocks noChangeAspect="1"/>
          </p:cNvPicPr>
          <p:nvPr/>
        </p:nvPicPr>
        <p:blipFill rotWithShape="1">
          <a:blip r:embed="rId2"/>
          <a:srcRect t="24766" b="24785"/>
          <a:stretch/>
        </p:blipFill>
        <p:spPr>
          <a:xfrm>
            <a:off x="26902083" y="527655"/>
            <a:ext cx="2491798" cy="509252"/>
          </a:xfrm>
          <a:prstGeom prst="rect">
            <a:avLst/>
          </a:prstGeom>
        </p:spPr>
      </p:pic>
      <p:sp>
        <p:nvSpPr>
          <p:cNvPr id="4" name="Rectángulo 3">
            <a:extLst>
              <a:ext uri="{FF2B5EF4-FFF2-40B4-BE49-F238E27FC236}">
                <a16:creationId xmlns:a16="http://schemas.microsoft.com/office/drawing/2014/main" id="{7517BD14-E80A-9BE0-45A0-8440B1ECF455}"/>
              </a:ext>
            </a:extLst>
          </p:cNvPr>
          <p:cNvSpPr/>
          <p:nvPr/>
        </p:nvSpPr>
        <p:spPr>
          <a:xfrm>
            <a:off x="27294979" y="20324512"/>
            <a:ext cx="1552467" cy="531459"/>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76">
                <a:latin typeface="Arial Narrow" panose="020B0606020202030204" pitchFamily="34" charset="0"/>
              </a:rPr>
              <a:t>1 / ???</a:t>
            </a:r>
          </a:p>
        </p:txBody>
      </p:sp>
      <p:sp>
        <p:nvSpPr>
          <p:cNvPr id="5" name="Rectángulo 4">
            <a:extLst>
              <a:ext uri="{FF2B5EF4-FFF2-40B4-BE49-F238E27FC236}">
                <a16:creationId xmlns:a16="http://schemas.microsoft.com/office/drawing/2014/main" id="{8DBCFC87-44DB-1D5D-394D-243847F9B135}"/>
              </a:ext>
            </a:extLst>
          </p:cNvPr>
          <p:cNvSpPr/>
          <p:nvPr/>
        </p:nvSpPr>
        <p:spPr>
          <a:xfrm>
            <a:off x="1179335" y="20260649"/>
            <a:ext cx="452377" cy="595322"/>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23"/>
          </a:p>
        </p:txBody>
      </p:sp>
      <p:cxnSp>
        <p:nvCxnSpPr>
          <p:cNvPr id="23" name="Conector recto 22">
            <a:extLst>
              <a:ext uri="{FF2B5EF4-FFF2-40B4-BE49-F238E27FC236}">
                <a16:creationId xmlns:a16="http://schemas.microsoft.com/office/drawing/2014/main" id="{76F7083E-B064-BF56-1348-8FD9A74158CF}"/>
              </a:ext>
            </a:extLst>
          </p:cNvPr>
          <p:cNvCxnSpPr/>
          <p:nvPr/>
        </p:nvCxnSpPr>
        <p:spPr>
          <a:xfrm>
            <a:off x="15137606" y="1386522"/>
            <a:ext cx="0" cy="18924924"/>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7AA0696D-F146-16CB-D300-62D0E47A0F42}"/>
              </a:ext>
            </a:extLst>
          </p:cNvPr>
          <p:cNvSpPr txBox="1"/>
          <p:nvPr/>
        </p:nvSpPr>
        <p:spPr>
          <a:xfrm>
            <a:off x="11411332" y="669230"/>
            <a:ext cx="1675502" cy="52725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schemeClr val="bg1"/>
                </a:solidFill>
                <a:latin typeface="Calibri" panose="020F0502020204030204"/>
              </a:rPr>
              <a:t>SPRINT 20</a:t>
            </a:r>
          </a:p>
        </p:txBody>
      </p:sp>
      <p:sp>
        <p:nvSpPr>
          <p:cNvPr id="14" name="CuadroTexto 13">
            <a:extLst>
              <a:ext uri="{FF2B5EF4-FFF2-40B4-BE49-F238E27FC236}">
                <a16:creationId xmlns:a16="http://schemas.microsoft.com/office/drawing/2014/main" id="{C01F8ACD-98F4-11E2-C566-22796A0AC3BE}"/>
              </a:ext>
            </a:extLst>
          </p:cNvPr>
          <p:cNvSpPr txBox="1"/>
          <p:nvPr/>
        </p:nvSpPr>
        <p:spPr>
          <a:xfrm>
            <a:off x="1405523" y="1716690"/>
            <a:ext cx="13421456" cy="11060615"/>
          </a:xfrm>
          <a:prstGeom prst="rect">
            <a:avLst/>
          </a:prstGeom>
          <a:noFill/>
        </p:spPr>
        <p:txBody>
          <a:bodyPr wrap="square" rtlCol="0">
            <a:spAutoFit/>
          </a:bodyPr>
          <a:lstStyle/>
          <a:p>
            <a:r>
              <a:rPr lang="es-MX" sz="1980"/>
              <a:t>Ejecutar un </a:t>
            </a:r>
            <a:r>
              <a:rPr lang="es-MX" sz="1980" err="1"/>
              <a:t>job</a:t>
            </a:r>
            <a:r>
              <a:rPr lang="es-MX" sz="1980"/>
              <a:t> en donde se obtendrán los contratos en true y cancelado en true. Tras obtener los registros, la información obtenida traslada al Historial de Seguro y en la General  el Precio en 0 y inventario_etapa seguro false.</a:t>
            </a:r>
          </a:p>
          <a:p>
            <a:endParaRPr lang="es-MX" sz="1980"/>
          </a:p>
          <a:p>
            <a:r>
              <a:rPr lang="es-MX" sz="1980"/>
              <a:t>Pendientes de Cancelación </a:t>
            </a:r>
          </a:p>
          <a:p>
            <a:r>
              <a:rPr lang="es-MX" sz="1980"/>
              <a:t>Seguro sin pago (Pagado = false).</a:t>
            </a:r>
          </a:p>
          <a:p>
            <a:r>
              <a:rPr lang="es-MX" sz="1980"/>
              <a:t>Seguro Pagado (Pagado = true).</a:t>
            </a:r>
          </a:p>
          <a:p>
            <a:endParaRPr lang="es-MX" sz="1980" b="1"/>
          </a:p>
          <a:p>
            <a:r>
              <a:rPr lang="es-MX" sz="1980" b="1"/>
              <a:t>Seguro Sin Pago</a:t>
            </a:r>
          </a:p>
          <a:p>
            <a:r>
              <a:rPr lang="es-MX" sz="1980"/>
              <a:t>Buscador vin, contrato</a:t>
            </a:r>
          </a:p>
          <a:p>
            <a:endParaRPr lang="es-MX" sz="1980"/>
          </a:p>
          <a:p>
            <a:r>
              <a:rPr lang="es-MX" sz="1980"/>
              <a:t>Filtro:  Tipo de compra, Uso de Unidad, Aseguradora</a:t>
            </a:r>
          </a:p>
          <a:p>
            <a:endParaRPr lang="es-MX" sz="1980"/>
          </a:p>
          <a:p>
            <a:r>
              <a:rPr lang="es-MX" sz="1980"/>
              <a:t>Listado:</a:t>
            </a:r>
          </a:p>
          <a:p>
            <a:pPr marL="339471" indent="-339471">
              <a:buFont typeface="Arial" panose="020B0604020202020204" pitchFamily="34" charset="0"/>
              <a:buChar char="•"/>
            </a:pPr>
            <a:r>
              <a:rPr lang="es-MX" sz="1980"/>
              <a:t>VIN</a:t>
            </a:r>
          </a:p>
          <a:p>
            <a:pPr marL="339471" indent="-339471">
              <a:buFont typeface="Arial" panose="020B0604020202020204" pitchFamily="34" charset="0"/>
              <a:buChar char="•"/>
            </a:pPr>
            <a:r>
              <a:rPr lang="es-MX" sz="1980"/>
              <a:t>Contrato</a:t>
            </a:r>
          </a:p>
          <a:p>
            <a:pPr marL="339471" indent="-339471">
              <a:buFont typeface="Arial" panose="020B0604020202020204" pitchFamily="34" charset="0"/>
              <a:buChar char="•"/>
            </a:pPr>
            <a:r>
              <a:rPr lang="es-MX" sz="1980"/>
              <a:t>Aseguradora</a:t>
            </a:r>
          </a:p>
          <a:p>
            <a:pPr marL="339471" indent="-339471">
              <a:buFont typeface="Arial" panose="020B0604020202020204" pitchFamily="34" charset="0"/>
              <a:buChar char="•"/>
            </a:pPr>
            <a:r>
              <a:rPr lang="es-MX" sz="1980"/>
              <a:t>Póliza</a:t>
            </a:r>
          </a:p>
          <a:p>
            <a:pPr marL="339471" indent="-339471">
              <a:buFont typeface="Arial" panose="020B0604020202020204" pitchFamily="34" charset="0"/>
              <a:buChar char="•"/>
            </a:pPr>
            <a:r>
              <a:rPr lang="es-MX" sz="1980"/>
              <a:t>Precio</a:t>
            </a:r>
          </a:p>
          <a:p>
            <a:pPr marL="339471" indent="-339471">
              <a:buFont typeface="Arial" panose="020B0604020202020204" pitchFamily="34" charset="0"/>
              <a:buChar char="•"/>
            </a:pPr>
            <a:r>
              <a:rPr lang="es-MX" sz="1980"/>
              <a:t>Uso de Unidad</a:t>
            </a:r>
          </a:p>
          <a:p>
            <a:pPr marL="339471" indent="-339471">
              <a:buFont typeface="Arial" panose="020B0604020202020204" pitchFamily="34" charset="0"/>
              <a:buChar char="•"/>
            </a:pPr>
            <a:r>
              <a:rPr lang="es-MX" sz="1980"/>
              <a:t>Marca</a:t>
            </a:r>
          </a:p>
          <a:p>
            <a:pPr marL="339471" indent="-339471">
              <a:buFont typeface="Arial" panose="020B0604020202020204" pitchFamily="34" charset="0"/>
              <a:buChar char="•"/>
            </a:pPr>
            <a:r>
              <a:rPr lang="es-MX" sz="1980"/>
              <a:t>Modelo</a:t>
            </a:r>
          </a:p>
          <a:p>
            <a:pPr marL="339471" indent="-339471">
              <a:buFont typeface="Arial" panose="020B0604020202020204" pitchFamily="34" charset="0"/>
              <a:buChar char="•"/>
            </a:pPr>
            <a:r>
              <a:rPr lang="es-MX" sz="1980"/>
              <a:t>Fecha Inicio</a:t>
            </a:r>
          </a:p>
          <a:p>
            <a:pPr marL="339471" indent="-339471">
              <a:buFont typeface="Arial" panose="020B0604020202020204" pitchFamily="34" charset="0"/>
              <a:buChar char="•"/>
            </a:pPr>
            <a:r>
              <a:rPr lang="es-MX" sz="1980"/>
              <a:t>Proceso (Proceso de Cancelación)</a:t>
            </a:r>
          </a:p>
          <a:p>
            <a:endParaRPr lang="es-MX" sz="1980"/>
          </a:p>
          <a:p>
            <a:r>
              <a:rPr lang="es-MX" sz="1980"/>
              <a:t>Ordenados del más antiguo al más reciente. </a:t>
            </a:r>
          </a:p>
          <a:p>
            <a:endParaRPr lang="es-MX" sz="1980"/>
          </a:p>
          <a:p>
            <a:r>
              <a:rPr lang="es-MX" sz="1980"/>
              <a:t>Exportación de la información en Excel</a:t>
            </a:r>
          </a:p>
          <a:p>
            <a:endParaRPr lang="es-MX" sz="1980"/>
          </a:p>
          <a:p>
            <a:r>
              <a:rPr lang="es-MX" sz="1980"/>
              <a:t>El usuario podrá hacer una selección múltiple de vehículos por aseguradora para después indicar el motivo de la cancelación (Nuevo Tabla – Catalogo tabla secundaria), ingresar comentarios y dar por cerrado la póliza  del seguro. En el registro de la póliza se tendrá que guardar la información de la cancelación.</a:t>
            </a:r>
          </a:p>
          <a:p>
            <a:endParaRPr lang="es-MX" sz="1980"/>
          </a:p>
          <a:p>
            <a:endParaRPr lang="es-MX" sz="1980"/>
          </a:p>
          <a:p>
            <a:endParaRPr lang="es-MX" sz="1980"/>
          </a:p>
        </p:txBody>
      </p:sp>
      <p:sp>
        <p:nvSpPr>
          <p:cNvPr id="8" name="CuadroTexto 7">
            <a:extLst>
              <a:ext uri="{FF2B5EF4-FFF2-40B4-BE49-F238E27FC236}">
                <a16:creationId xmlns:a16="http://schemas.microsoft.com/office/drawing/2014/main" id="{D3BB1BBC-8DBB-7423-529D-01EAB1C77028}"/>
              </a:ext>
            </a:extLst>
          </p:cNvPr>
          <p:cNvSpPr txBox="1"/>
          <p:nvPr/>
        </p:nvSpPr>
        <p:spPr>
          <a:xfrm>
            <a:off x="24991260" y="500790"/>
            <a:ext cx="1675502" cy="51799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dirty="0">
                <a:solidFill>
                  <a:prstClr val="black"/>
                </a:solidFill>
                <a:latin typeface="Calibri" panose="020F0502020204030204"/>
              </a:rPr>
              <a:t>RF-030</a:t>
            </a:r>
          </a:p>
        </p:txBody>
      </p:sp>
    </p:spTree>
    <p:extLst>
      <p:ext uri="{BB962C8B-B14F-4D97-AF65-F5344CB8AC3E}">
        <p14:creationId xmlns:p14="http://schemas.microsoft.com/office/powerpoint/2010/main" val="419346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97F53D-DE22-AC8D-D54A-DB135B10531D}"/>
              </a:ext>
            </a:extLst>
          </p:cNvPr>
          <p:cNvSpPr/>
          <p:nvPr/>
        </p:nvSpPr>
        <p:spPr>
          <a:xfrm>
            <a:off x="881333" y="669230"/>
            <a:ext cx="10335646" cy="5272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772">
                <a:latin typeface="Arial Narrow" panose="020B0606020202030204" pitchFamily="34" charset="0"/>
              </a:rPr>
              <a:t>Cancelación de Seguro</a:t>
            </a:r>
          </a:p>
        </p:txBody>
      </p:sp>
      <p:pic>
        <p:nvPicPr>
          <p:cNvPr id="3" name="Imagen 2">
            <a:extLst>
              <a:ext uri="{FF2B5EF4-FFF2-40B4-BE49-F238E27FC236}">
                <a16:creationId xmlns:a16="http://schemas.microsoft.com/office/drawing/2014/main" id="{24ABC184-092C-620D-2E72-D62AA980ACAD}"/>
              </a:ext>
            </a:extLst>
          </p:cNvPr>
          <p:cNvPicPr>
            <a:picLocks noChangeAspect="1"/>
          </p:cNvPicPr>
          <p:nvPr/>
        </p:nvPicPr>
        <p:blipFill rotWithShape="1">
          <a:blip r:embed="rId2"/>
          <a:srcRect t="24766" b="24785"/>
          <a:stretch/>
        </p:blipFill>
        <p:spPr>
          <a:xfrm>
            <a:off x="26902083" y="527655"/>
            <a:ext cx="2491798" cy="509252"/>
          </a:xfrm>
          <a:prstGeom prst="rect">
            <a:avLst/>
          </a:prstGeom>
        </p:spPr>
      </p:pic>
      <p:sp>
        <p:nvSpPr>
          <p:cNvPr id="4" name="Rectángulo 3">
            <a:extLst>
              <a:ext uri="{FF2B5EF4-FFF2-40B4-BE49-F238E27FC236}">
                <a16:creationId xmlns:a16="http://schemas.microsoft.com/office/drawing/2014/main" id="{7517BD14-E80A-9BE0-45A0-8440B1ECF455}"/>
              </a:ext>
            </a:extLst>
          </p:cNvPr>
          <p:cNvSpPr/>
          <p:nvPr/>
        </p:nvSpPr>
        <p:spPr>
          <a:xfrm>
            <a:off x="27294979" y="20324512"/>
            <a:ext cx="1552467" cy="531459"/>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76">
                <a:latin typeface="Arial Narrow" panose="020B0606020202030204" pitchFamily="34" charset="0"/>
              </a:rPr>
              <a:t>1 / ???</a:t>
            </a:r>
          </a:p>
        </p:txBody>
      </p:sp>
      <p:sp>
        <p:nvSpPr>
          <p:cNvPr id="5" name="Rectángulo 4">
            <a:extLst>
              <a:ext uri="{FF2B5EF4-FFF2-40B4-BE49-F238E27FC236}">
                <a16:creationId xmlns:a16="http://schemas.microsoft.com/office/drawing/2014/main" id="{8DBCFC87-44DB-1D5D-394D-243847F9B135}"/>
              </a:ext>
            </a:extLst>
          </p:cNvPr>
          <p:cNvSpPr/>
          <p:nvPr/>
        </p:nvSpPr>
        <p:spPr>
          <a:xfrm>
            <a:off x="1179335" y="20260649"/>
            <a:ext cx="452377" cy="595322"/>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23"/>
          </a:p>
        </p:txBody>
      </p:sp>
      <p:cxnSp>
        <p:nvCxnSpPr>
          <p:cNvPr id="23" name="Conector recto 22">
            <a:extLst>
              <a:ext uri="{FF2B5EF4-FFF2-40B4-BE49-F238E27FC236}">
                <a16:creationId xmlns:a16="http://schemas.microsoft.com/office/drawing/2014/main" id="{76F7083E-B064-BF56-1348-8FD9A74158CF}"/>
              </a:ext>
            </a:extLst>
          </p:cNvPr>
          <p:cNvCxnSpPr/>
          <p:nvPr/>
        </p:nvCxnSpPr>
        <p:spPr>
          <a:xfrm>
            <a:off x="15137606" y="1386522"/>
            <a:ext cx="0" cy="18924924"/>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7AA0696D-F146-16CB-D300-62D0E47A0F42}"/>
              </a:ext>
            </a:extLst>
          </p:cNvPr>
          <p:cNvSpPr txBox="1"/>
          <p:nvPr/>
        </p:nvSpPr>
        <p:spPr>
          <a:xfrm>
            <a:off x="11411332" y="669230"/>
            <a:ext cx="1675502" cy="52725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schemeClr val="bg1"/>
                </a:solidFill>
                <a:latin typeface="Calibri" panose="020F0502020204030204"/>
              </a:rPr>
              <a:t>SPRINT 20</a:t>
            </a:r>
          </a:p>
        </p:txBody>
      </p:sp>
      <p:sp>
        <p:nvSpPr>
          <p:cNvPr id="14" name="CuadroTexto 13">
            <a:extLst>
              <a:ext uri="{FF2B5EF4-FFF2-40B4-BE49-F238E27FC236}">
                <a16:creationId xmlns:a16="http://schemas.microsoft.com/office/drawing/2014/main" id="{C01F8ACD-98F4-11E2-C566-22796A0AC3BE}"/>
              </a:ext>
            </a:extLst>
          </p:cNvPr>
          <p:cNvSpPr txBox="1"/>
          <p:nvPr/>
        </p:nvSpPr>
        <p:spPr>
          <a:xfrm>
            <a:off x="1405523" y="1716690"/>
            <a:ext cx="13421456" cy="12584116"/>
          </a:xfrm>
          <a:prstGeom prst="rect">
            <a:avLst/>
          </a:prstGeom>
          <a:noFill/>
        </p:spPr>
        <p:txBody>
          <a:bodyPr wrap="square" rtlCol="0">
            <a:spAutoFit/>
          </a:bodyPr>
          <a:lstStyle/>
          <a:p>
            <a:endParaRPr lang="es-MX" sz="1980" b="1"/>
          </a:p>
          <a:p>
            <a:r>
              <a:rPr lang="es-MX" sz="1980" b="1"/>
              <a:t>Seguro Pagado (Pagado en True)</a:t>
            </a:r>
          </a:p>
          <a:p>
            <a:r>
              <a:rPr lang="es-MX" sz="1980"/>
              <a:t>Buscador vin, contrato</a:t>
            </a:r>
          </a:p>
          <a:p>
            <a:endParaRPr lang="es-MX" sz="1980"/>
          </a:p>
          <a:p>
            <a:r>
              <a:rPr lang="es-MX" sz="1980"/>
              <a:t>Filtro:  Tipo de compra, Uso de Unidad, Aseguradora</a:t>
            </a:r>
          </a:p>
          <a:p>
            <a:endParaRPr lang="es-MX" sz="1980"/>
          </a:p>
          <a:p>
            <a:r>
              <a:rPr lang="es-MX" sz="1980"/>
              <a:t>Listado:</a:t>
            </a:r>
          </a:p>
          <a:p>
            <a:pPr marL="339471" indent="-339471">
              <a:buFont typeface="Arial" panose="020B0604020202020204" pitchFamily="34" charset="0"/>
              <a:buChar char="•"/>
            </a:pPr>
            <a:r>
              <a:rPr lang="es-MX" sz="1980"/>
              <a:t>VIN</a:t>
            </a:r>
          </a:p>
          <a:p>
            <a:pPr marL="339471" indent="-339471">
              <a:buFont typeface="Arial" panose="020B0604020202020204" pitchFamily="34" charset="0"/>
              <a:buChar char="•"/>
            </a:pPr>
            <a:r>
              <a:rPr lang="es-MX" sz="1980"/>
              <a:t>Contrato</a:t>
            </a:r>
          </a:p>
          <a:p>
            <a:pPr marL="339471" indent="-339471">
              <a:buFont typeface="Arial" panose="020B0604020202020204" pitchFamily="34" charset="0"/>
              <a:buChar char="•"/>
            </a:pPr>
            <a:r>
              <a:rPr lang="es-MX" sz="1980"/>
              <a:t>Aseguradora</a:t>
            </a:r>
          </a:p>
          <a:p>
            <a:pPr marL="339471" indent="-339471">
              <a:buFont typeface="Arial" panose="020B0604020202020204" pitchFamily="34" charset="0"/>
              <a:buChar char="•"/>
            </a:pPr>
            <a:r>
              <a:rPr lang="es-MX" sz="1980"/>
              <a:t>Póliza</a:t>
            </a:r>
          </a:p>
          <a:p>
            <a:pPr marL="339471" indent="-339471">
              <a:buFont typeface="Arial" panose="020B0604020202020204" pitchFamily="34" charset="0"/>
              <a:buChar char="•"/>
            </a:pPr>
            <a:r>
              <a:rPr lang="es-MX" sz="1980"/>
              <a:t>Precio</a:t>
            </a:r>
          </a:p>
          <a:p>
            <a:pPr marL="339471" indent="-339471">
              <a:buFont typeface="Arial" panose="020B0604020202020204" pitchFamily="34" charset="0"/>
              <a:buChar char="•"/>
            </a:pPr>
            <a:r>
              <a:rPr lang="es-MX" sz="1980"/>
              <a:t>Uso de Unidad</a:t>
            </a:r>
          </a:p>
          <a:p>
            <a:pPr marL="339471" indent="-339471">
              <a:buFont typeface="Arial" panose="020B0604020202020204" pitchFamily="34" charset="0"/>
              <a:buChar char="•"/>
            </a:pPr>
            <a:r>
              <a:rPr lang="es-MX" sz="1980"/>
              <a:t>Marca</a:t>
            </a:r>
          </a:p>
          <a:p>
            <a:pPr marL="339471" indent="-339471">
              <a:buFont typeface="Arial" panose="020B0604020202020204" pitchFamily="34" charset="0"/>
              <a:buChar char="•"/>
            </a:pPr>
            <a:r>
              <a:rPr lang="es-MX" sz="1980"/>
              <a:t>Modelo</a:t>
            </a:r>
          </a:p>
          <a:p>
            <a:pPr marL="339471" indent="-339471">
              <a:buFont typeface="Arial" panose="020B0604020202020204" pitchFamily="34" charset="0"/>
              <a:buChar char="•"/>
            </a:pPr>
            <a:r>
              <a:rPr lang="es-MX" sz="1980"/>
              <a:t>Fecha Inicio</a:t>
            </a:r>
          </a:p>
          <a:p>
            <a:pPr marL="339471" indent="-339471">
              <a:buFont typeface="Arial" panose="020B0604020202020204" pitchFamily="34" charset="0"/>
              <a:buChar char="•"/>
            </a:pPr>
            <a:r>
              <a:rPr lang="es-MX" sz="1980"/>
              <a:t>Proceso (Proceso de Cancelación)</a:t>
            </a:r>
          </a:p>
          <a:p>
            <a:endParaRPr lang="es-MX" sz="1980"/>
          </a:p>
          <a:p>
            <a:r>
              <a:rPr lang="es-MX" sz="1980"/>
              <a:t>Ordenados del más antiguo al más reciente. </a:t>
            </a:r>
          </a:p>
          <a:p>
            <a:endParaRPr lang="es-MX" sz="1980"/>
          </a:p>
          <a:p>
            <a:endParaRPr lang="es-MX" sz="1980"/>
          </a:p>
          <a:p>
            <a:r>
              <a:rPr lang="es-MX" sz="1980"/>
              <a:t>El usuario podrá hacer una selección múltiple de vehículos por aseguradora al dar clic “Generar reporte de Cancelación”.</a:t>
            </a:r>
          </a:p>
          <a:p>
            <a:endParaRPr lang="es-MX" sz="1980"/>
          </a:p>
          <a:p>
            <a:r>
              <a:rPr lang="es-MX" sz="1980"/>
              <a:t>Se generará un folio único de la agrupación de las pólizas por cancelar, en donde se mostrará el folio, la cantidad de vehículos por cancelar, aseguradora y el total a reembolsar por parte de la aseguradora.</a:t>
            </a:r>
          </a:p>
          <a:p>
            <a:endParaRPr lang="es-MX" sz="1980"/>
          </a:p>
          <a:p>
            <a:r>
              <a:rPr lang="es-MX" sz="1980"/>
              <a:t>Se mostrará un alert ¿Desea generar el reporte de cancelación? En caso de que sea así se guardara el reporte en la tabla de seguro se afectaran los siguientes campos.</a:t>
            </a:r>
          </a:p>
          <a:p>
            <a:r>
              <a:rPr lang="es-MX" sz="1980"/>
              <a:t>Aplica reembolso en true</a:t>
            </a:r>
          </a:p>
          <a:p>
            <a:r>
              <a:rPr lang="es-MX" sz="1980"/>
              <a:t>Proceso – indica donde sucedió la cancelación</a:t>
            </a:r>
          </a:p>
          <a:p>
            <a:r>
              <a:rPr lang="es-MX" sz="1980"/>
              <a:t>Solicitud de reembolso en true</a:t>
            </a:r>
          </a:p>
          <a:p>
            <a:r>
              <a:rPr lang="es-MX" sz="1980"/>
              <a:t>Usuario – quien genere el reporte de cancelación </a:t>
            </a:r>
          </a:p>
          <a:p>
            <a:r>
              <a:rPr lang="es-MX" sz="1980"/>
              <a:t>Folio solicitud reembolso – (Folio generado)</a:t>
            </a:r>
          </a:p>
          <a:p>
            <a:r>
              <a:rPr lang="es-MX" sz="1980"/>
              <a:t>Fecha de solicitud – fecha del rembolso</a:t>
            </a:r>
          </a:p>
          <a:p>
            <a:endParaRPr lang="es-MX" sz="1980"/>
          </a:p>
          <a:p>
            <a:r>
              <a:rPr lang="es-MX" sz="1980"/>
              <a:t>Se tendrá que exportar en Excel el reporte generado.</a:t>
            </a:r>
          </a:p>
          <a:p>
            <a:endParaRPr lang="es-MX" sz="1980"/>
          </a:p>
          <a:p>
            <a:endParaRPr lang="es-MX" sz="1980"/>
          </a:p>
          <a:p>
            <a:endParaRPr lang="es-MX" sz="1980"/>
          </a:p>
          <a:p>
            <a:endParaRPr lang="es-MX" sz="1980"/>
          </a:p>
        </p:txBody>
      </p:sp>
      <p:sp>
        <p:nvSpPr>
          <p:cNvPr id="8" name="CuadroTexto 7">
            <a:extLst>
              <a:ext uri="{FF2B5EF4-FFF2-40B4-BE49-F238E27FC236}">
                <a16:creationId xmlns:a16="http://schemas.microsoft.com/office/drawing/2014/main" id="{D3BB1BBC-8DBB-7423-529D-01EAB1C77028}"/>
              </a:ext>
            </a:extLst>
          </p:cNvPr>
          <p:cNvSpPr txBox="1"/>
          <p:nvPr/>
        </p:nvSpPr>
        <p:spPr>
          <a:xfrm>
            <a:off x="24991260" y="500790"/>
            <a:ext cx="1675502" cy="51799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dirty="0">
                <a:solidFill>
                  <a:prstClr val="black"/>
                </a:solidFill>
                <a:latin typeface="Calibri" panose="020F0502020204030204"/>
              </a:rPr>
              <a:t>RF-065</a:t>
            </a:r>
          </a:p>
        </p:txBody>
      </p:sp>
    </p:spTree>
    <p:extLst>
      <p:ext uri="{BB962C8B-B14F-4D97-AF65-F5344CB8AC3E}">
        <p14:creationId xmlns:p14="http://schemas.microsoft.com/office/powerpoint/2010/main" val="410128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97F53D-DE22-AC8D-D54A-DB135B10531D}"/>
              </a:ext>
            </a:extLst>
          </p:cNvPr>
          <p:cNvSpPr/>
          <p:nvPr/>
        </p:nvSpPr>
        <p:spPr>
          <a:xfrm>
            <a:off x="881333" y="669230"/>
            <a:ext cx="10335646" cy="5272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772">
                <a:latin typeface="Arial Narrow" panose="020B0606020202030204" pitchFamily="34" charset="0"/>
              </a:rPr>
              <a:t>Cancelación de Seguro</a:t>
            </a:r>
          </a:p>
        </p:txBody>
      </p:sp>
      <p:pic>
        <p:nvPicPr>
          <p:cNvPr id="3" name="Imagen 2">
            <a:extLst>
              <a:ext uri="{FF2B5EF4-FFF2-40B4-BE49-F238E27FC236}">
                <a16:creationId xmlns:a16="http://schemas.microsoft.com/office/drawing/2014/main" id="{24ABC184-092C-620D-2E72-D62AA980ACAD}"/>
              </a:ext>
            </a:extLst>
          </p:cNvPr>
          <p:cNvPicPr>
            <a:picLocks noChangeAspect="1"/>
          </p:cNvPicPr>
          <p:nvPr/>
        </p:nvPicPr>
        <p:blipFill rotWithShape="1">
          <a:blip r:embed="rId2"/>
          <a:srcRect t="24766" b="24785"/>
          <a:stretch/>
        </p:blipFill>
        <p:spPr>
          <a:xfrm>
            <a:off x="26902083" y="527655"/>
            <a:ext cx="2491798" cy="509252"/>
          </a:xfrm>
          <a:prstGeom prst="rect">
            <a:avLst/>
          </a:prstGeom>
        </p:spPr>
      </p:pic>
      <p:sp>
        <p:nvSpPr>
          <p:cNvPr id="4" name="Rectángulo 3">
            <a:extLst>
              <a:ext uri="{FF2B5EF4-FFF2-40B4-BE49-F238E27FC236}">
                <a16:creationId xmlns:a16="http://schemas.microsoft.com/office/drawing/2014/main" id="{7517BD14-E80A-9BE0-45A0-8440B1ECF455}"/>
              </a:ext>
            </a:extLst>
          </p:cNvPr>
          <p:cNvSpPr/>
          <p:nvPr/>
        </p:nvSpPr>
        <p:spPr>
          <a:xfrm>
            <a:off x="27294979" y="20324512"/>
            <a:ext cx="1552467" cy="531459"/>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76">
                <a:latin typeface="Arial Narrow" panose="020B0606020202030204" pitchFamily="34" charset="0"/>
              </a:rPr>
              <a:t>1 / ???</a:t>
            </a:r>
          </a:p>
        </p:txBody>
      </p:sp>
      <p:sp>
        <p:nvSpPr>
          <p:cNvPr id="5" name="Rectángulo 4">
            <a:extLst>
              <a:ext uri="{FF2B5EF4-FFF2-40B4-BE49-F238E27FC236}">
                <a16:creationId xmlns:a16="http://schemas.microsoft.com/office/drawing/2014/main" id="{8DBCFC87-44DB-1D5D-394D-243847F9B135}"/>
              </a:ext>
            </a:extLst>
          </p:cNvPr>
          <p:cNvSpPr/>
          <p:nvPr/>
        </p:nvSpPr>
        <p:spPr>
          <a:xfrm>
            <a:off x="1179335" y="20260649"/>
            <a:ext cx="452377" cy="595322"/>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23"/>
          </a:p>
        </p:txBody>
      </p:sp>
      <p:cxnSp>
        <p:nvCxnSpPr>
          <p:cNvPr id="23" name="Conector recto 22">
            <a:extLst>
              <a:ext uri="{FF2B5EF4-FFF2-40B4-BE49-F238E27FC236}">
                <a16:creationId xmlns:a16="http://schemas.microsoft.com/office/drawing/2014/main" id="{76F7083E-B064-BF56-1348-8FD9A74158CF}"/>
              </a:ext>
            </a:extLst>
          </p:cNvPr>
          <p:cNvCxnSpPr/>
          <p:nvPr/>
        </p:nvCxnSpPr>
        <p:spPr>
          <a:xfrm>
            <a:off x="15137606" y="1386522"/>
            <a:ext cx="0" cy="18924924"/>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7AA0696D-F146-16CB-D300-62D0E47A0F42}"/>
              </a:ext>
            </a:extLst>
          </p:cNvPr>
          <p:cNvSpPr txBox="1"/>
          <p:nvPr/>
        </p:nvSpPr>
        <p:spPr>
          <a:xfrm>
            <a:off x="11411332" y="669230"/>
            <a:ext cx="1675502" cy="52725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schemeClr val="bg1"/>
                </a:solidFill>
                <a:latin typeface="Calibri" panose="020F0502020204030204"/>
              </a:rPr>
              <a:t>SPRINT 20</a:t>
            </a:r>
          </a:p>
        </p:txBody>
      </p:sp>
      <p:sp>
        <p:nvSpPr>
          <p:cNvPr id="14" name="CuadroTexto 13">
            <a:extLst>
              <a:ext uri="{FF2B5EF4-FFF2-40B4-BE49-F238E27FC236}">
                <a16:creationId xmlns:a16="http://schemas.microsoft.com/office/drawing/2014/main" id="{C01F8ACD-98F4-11E2-C566-22796A0AC3BE}"/>
              </a:ext>
            </a:extLst>
          </p:cNvPr>
          <p:cNvSpPr txBox="1"/>
          <p:nvPr/>
        </p:nvSpPr>
        <p:spPr>
          <a:xfrm>
            <a:off x="1405523" y="1716690"/>
            <a:ext cx="13421456" cy="15631118"/>
          </a:xfrm>
          <a:prstGeom prst="rect">
            <a:avLst/>
          </a:prstGeom>
          <a:noFill/>
        </p:spPr>
        <p:txBody>
          <a:bodyPr wrap="square" rtlCol="0">
            <a:spAutoFit/>
          </a:bodyPr>
          <a:lstStyle/>
          <a:p>
            <a:r>
              <a:rPr lang="es-MX" sz="1980" b="1"/>
              <a:t>Pendiente de Desembolso del Pago (Pagado en True)</a:t>
            </a:r>
          </a:p>
          <a:p>
            <a:r>
              <a:rPr lang="es-MX" sz="1980"/>
              <a:t>Buscador Folio</a:t>
            </a:r>
          </a:p>
          <a:p>
            <a:endParaRPr lang="es-MX" sz="1980"/>
          </a:p>
          <a:p>
            <a:r>
              <a:rPr lang="es-MX" sz="1980"/>
              <a:t>Filtro:  Aseguradora, Uso de Unidad y Rango de Fecha</a:t>
            </a:r>
          </a:p>
          <a:p>
            <a:endParaRPr lang="es-MX" sz="1980"/>
          </a:p>
          <a:p>
            <a:r>
              <a:rPr lang="es-MX" sz="1980"/>
              <a:t>El listado tendrá que ser un listado expandible</a:t>
            </a:r>
          </a:p>
          <a:p>
            <a:endParaRPr lang="es-MX" sz="1980"/>
          </a:p>
          <a:p>
            <a:pPr marL="452628" indent="-452628">
              <a:buAutoNum type="arabicPeriod"/>
            </a:pPr>
            <a:r>
              <a:rPr lang="es-MX" sz="1980"/>
              <a:t>Nivel Uno incluirá lo siguiente:</a:t>
            </a:r>
          </a:p>
          <a:p>
            <a:pPr marL="905256" lvl="1" indent="-452628">
              <a:buAutoNum type="arabicPeriod"/>
            </a:pPr>
            <a:r>
              <a:rPr lang="es-MX" sz="1980"/>
              <a:t>Folio</a:t>
            </a:r>
          </a:p>
          <a:p>
            <a:pPr marL="905256" lvl="1" indent="-452628">
              <a:buAutoNum type="arabicPeriod"/>
            </a:pPr>
            <a:r>
              <a:rPr lang="es-MX" sz="1980"/>
              <a:t>Aseguradora</a:t>
            </a:r>
          </a:p>
          <a:p>
            <a:pPr marL="905256" lvl="1" indent="-452628">
              <a:buAutoNum type="arabicPeriod"/>
            </a:pPr>
            <a:r>
              <a:rPr lang="es-MX" sz="1980"/>
              <a:t>Cant. Vehículos</a:t>
            </a:r>
          </a:p>
          <a:p>
            <a:pPr marL="905256" lvl="1" indent="-452628">
              <a:buAutoNum type="arabicPeriod"/>
            </a:pPr>
            <a:r>
              <a:rPr lang="es-MX" sz="1980"/>
              <a:t>Costo</a:t>
            </a:r>
          </a:p>
          <a:p>
            <a:pPr marL="905256" lvl="1" indent="-452628">
              <a:buAutoNum type="arabicPeriod"/>
            </a:pPr>
            <a:r>
              <a:rPr lang="es-MX" sz="1980"/>
              <a:t>Fecha de solicitud</a:t>
            </a:r>
          </a:p>
          <a:p>
            <a:pPr marL="905256" lvl="1" indent="-452628">
              <a:buAutoNum type="arabicPeriod"/>
            </a:pPr>
            <a:endParaRPr lang="es-MX" sz="1980"/>
          </a:p>
          <a:p>
            <a:r>
              <a:rPr lang="es-MX" sz="1980"/>
              <a:t>Al seleccionar un registro se desplegará él siguiente nivel</a:t>
            </a:r>
          </a:p>
          <a:p>
            <a:pPr marL="452628" indent="-452628">
              <a:buAutoNum type="arabicPeriod"/>
            </a:pPr>
            <a:r>
              <a:rPr lang="es-MX" sz="1980"/>
              <a:t>Nivel Dos incluirá lo siguiente:</a:t>
            </a:r>
          </a:p>
          <a:p>
            <a:pPr marL="905256" lvl="1" indent="-452628">
              <a:buAutoNum type="arabicPeriod"/>
            </a:pPr>
            <a:r>
              <a:rPr lang="es-MX" sz="1980"/>
              <a:t>VIN</a:t>
            </a:r>
          </a:p>
          <a:p>
            <a:pPr marL="905256" lvl="1" indent="-452628">
              <a:buAutoNum type="arabicPeriod"/>
            </a:pPr>
            <a:r>
              <a:rPr lang="es-MX" sz="1980"/>
              <a:t>Contrato</a:t>
            </a:r>
          </a:p>
          <a:p>
            <a:pPr marL="905256" lvl="1" indent="-452628">
              <a:buAutoNum type="arabicPeriod"/>
            </a:pPr>
            <a:r>
              <a:rPr lang="es-MX" sz="1980"/>
              <a:t>Póliza</a:t>
            </a:r>
          </a:p>
          <a:p>
            <a:pPr marL="905256" lvl="1" indent="-452628">
              <a:buAutoNum type="arabicPeriod"/>
            </a:pPr>
            <a:r>
              <a:rPr lang="es-MX" sz="1980"/>
              <a:t>Uso de Unidad</a:t>
            </a:r>
          </a:p>
          <a:p>
            <a:pPr marL="905256" lvl="1" indent="-452628">
              <a:buAutoNum type="arabicPeriod"/>
            </a:pPr>
            <a:r>
              <a:rPr lang="es-MX" sz="1980"/>
              <a:t>Precio</a:t>
            </a:r>
          </a:p>
          <a:p>
            <a:pPr marL="905256" lvl="1" indent="-452628">
              <a:buAutoNum type="arabicPeriod"/>
            </a:pPr>
            <a:r>
              <a:rPr lang="es-MX" sz="1980"/>
              <a:t>Marca</a:t>
            </a:r>
          </a:p>
          <a:p>
            <a:pPr marL="905256" lvl="1" indent="-452628">
              <a:buAutoNum type="arabicPeriod"/>
            </a:pPr>
            <a:r>
              <a:rPr lang="es-MX" sz="1980"/>
              <a:t>Modelo</a:t>
            </a:r>
          </a:p>
          <a:p>
            <a:pPr marL="905256" lvl="1" indent="-452628">
              <a:buAutoNum type="arabicPeriod"/>
            </a:pPr>
            <a:r>
              <a:rPr lang="es-MX" sz="1980"/>
              <a:t>Fecha Inicio</a:t>
            </a:r>
          </a:p>
          <a:p>
            <a:pPr marL="905256" lvl="1" indent="-452628">
              <a:buAutoNum type="arabicPeriod"/>
            </a:pPr>
            <a:endParaRPr lang="es-MX" sz="1980"/>
          </a:p>
          <a:p>
            <a:endParaRPr lang="es-MX" sz="1980"/>
          </a:p>
          <a:p>
            <a:r>
              <a:rPr lang="es-MX" sz="1980"/>
              <a:t>Se contará con un botón “Devolución” en donde el usuario subirá un archivo de Excel e ingresará comentario obligatorio.</a:t>
            </a:r>
          </a:p>
          <a:p>
            <a:endParaRPr lang="es-MX" sz="1980"/>
          </a:p>
          <a:p>
            <a:r>
              <a:rPr lang="es-MX" sz="1980"/>
              <a:t>El usuario subirá un archivo con una estructura definitiva la cual se almacenará en una tabla temporal y se compara con los registros que se encuentran en Solicitud reembolso.</a:t>
            </a:r>
          </a:p>
          <a:p>
            <a:endParaRPr lang="es-MX" sz="1980"/>
          </a:p>
          <a:p>
            <a:r>
              <a:rPr lang="es-MX" sz="1980"/>
              <a:t> Si hay registros en el archivo de Excel que tengan Costo = 0 pasarán Solicitud reembolso  en false, pero se tendrán que almacenar en el log y los registros con costo &gt; 0  pasarán a Pago reembolso en true y se insertara el costo  de la Primas no devengadas.</a:t>
            </a:r>
          </a:p>
          <a:p>
            <a:endParaRPr lang="es-MX" sz="1980"/>
          </a:p>
          <a:p>
            <a:r>
              <a:rPr lang="es-MX" sz="1980"/>
              <a:t>La información afectada en la tabla de seguro será la siguiente:</a:t>
            </a:r>
          </a:p>
          <a:p>
            <a:pPr marL="339471" indent="-339471" fontAlgn="t">
              <a:buFont typeface="Arial" panose="020B0604020202020204" pitchFamily="34" charset="0"/>
              <a:buChar char="•"/>
            </a:pPr>
            <a:r>
              <a:rPr lang="es-MX" sz="1980"/>
              <a:t>Primas no devengadas (Monto - $$$)</a:t>
            </a:r>
          </a:p>
          <a:p>
            <a:pPr marL="339471" indent="-339471" fontAlgn="t">
              <a:buFont typeface="Arial" panose="020B0604020202020204" pitchFamily="34" charset="0"/>
              <a:buChar char="•"/>
            </a:pPr>
            <a:r>
              <a:rPr lang="es-MX" sz="1980"/>
              <a:t>Pago reembolso  (</a:t>
            </a:r>
            <a:r>
              <a:rPr lang="es-MX" sz="1980" err="1"/>
              <a:t>Bool</a:t>
            </a:r>
            <a:r>
              <a:rPr lang="es-MX" sz="1980"/>
              <a:t>)</a:t>
            </a:r>
          </a:p>
          <a:p>
            <a:pPr marL="339471" indent="-339471" fontAlgn="t">
              <a:buFont typeface="Arial" panose="020B0604020202020204" pitchFamily="34" charset="0"/>
              <a:buChar char="•"/>
            </a:pPr>
            <a:r>
              <a:rPr lang="es-MX" sz="1980"/>
              <a:t>Usuario reembolso (Usuario realizo la operación)</a:t>
            </a:r>
          </a:p>
          <a:p>
            <a:pPr marL="339471" indent="-339471" fontAlgn="t">
              <a:buFont typeface="Arial" panose="020B0604020202020204" pitchFamily="34" charset="0"/>
              <a:buChar char="•"/>
            </a:pPr>
            <a:r>
              <a:rPr lang="es-MX" sz="1980"/>
              <a:t>Fecha reembolso (Fecha de la operación)</a:t>
            </a:r>
          </a:p>
          <a:p>
            <a:endParaRPr lang="es-MX" sz="1980"/>
          </a:p>
          <a:p>
            <a:endParaRPr lang="es-MX" sz="1980"/>
          </a:p>
          <a:p>
            <a:r>
              <a:rPr lang="es-MX" sz="1980"/>
              <a:t>Una vez procesada la información mostrar un detalle de los registros afectados, el monto y la cantidad de vehículos afectados.</a:t>
            </a:r>
          </a:p>
          <a:p>
            <a:endParaRPr lang="es-MX" sz="1980"/>
          </a:p>
          <a:p>
            <a:r>
              <a:rPr lang="es-MX" sz="1980"/>
              <a:t>La información pasara al listado de seguros cancelados.</a:t>
            </a:r>
          </a:p>
          <a:p>
            <a:endParaRPr lang="es-MX" sz="1980"/>
          </a:p>
          <a:p>
            <a:endParaRPr lang="es-MX" sz="1980"/>
          </a:p>
          <a:p>
            <a:endParaRPr lang="es-MX" sz="1980"/>
          </a:p>
        </p:txBody>
      </p:sp>
      <p:sp>
        <p:nvSpPr>
          <p:cNvPr id="8" name="CuadroTexto 7">
            <a:extLst>
              <a:ext uri="{FF2B5EF4-FFF2-40B4-BE49-F238E27FC236}">
                <a16:creationId xmlns:a16="http://schemas.microsoft.com/office/drawing/2014/main" id="{D3BB1BBC-8DBB-7423-529D-01EAB1C77028}"/>
              </a:ext>
            </a:extLst>
          </p:cNvPr>
          <p:cNvSpPr txBox="1"/>
          <p:nvPr/>
        </p:nvSpPr>
        <p:spPr>
          <a:xfrm>
            <a:off x="24991260" y="500790"/>
            <a:ext cx="1675502" cy="51799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dirty="0">
                <a:solidFill>
                  <a:prstClr val="black"/>
                </a:solidFill>
                <a:latin typeface="Calibri" panose="020F0502020204030204"/>
              </a:rPr>
              <a:t>RF-065</a:t>
            </a:r>
          </a:p>
        </p:txBody>
      </p:sp>
    </p:spTree>
    <p:extLst>
      <p:ext uri="{BB962C8B-B14F-4D97-AF65-F5344CB8AC3E}">
        <p14:creationId xmlns:p14="http://schemas.microsoft.com/office/powerpoint/2010/main" val="428278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97F53D-DE22-AC8D-D54A-DB135B10531D}"/>
              </a:ext>
            </a:extLst>
          </p:cNvPr>
          <p:cNvSpPr/>
          <p:nvPr/>
        </p:nvSpPr>
        <p:spPr>
          <a:xfrm>
            <a:off x="881333" y="669230"/>
            <a:ext cx="10335646" cy="5272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772">
                <a:latin typeface="Arial Narrow" panose="020B0606020202030204" pitchFamily="34" charset="0"/>
              </a:rPr>
              <a:t>Cancelación de Seguro</a:t>
            </a:r>
          </a:p>
        </p:txBody>
      </p:sp>
      <p:pic>
        <p:nvPicPr>
          <p:cNvPr id="3" name="Imagen 2">
            <a:extLst>
              <a:ext uri="{FF2B5EF4-FFF2-40B4-BE49-F238E27FC236}">
                <a16:creationId xmlns:a16="http://schemas.microsoft.com/office/drawing/2014/main" id="{24ABC184-092C-620D-2E72-D62AA980ACAD}"/>
              </a:ext>
            </a:extLst>
          </p:cNvPr>
          <p:cNvPicPr>
            <a:picLocks noChangeAspect="1"/>
          </p:cNvPicPr>
          <p:nvPr/>
        </p:nvPicPr>
        <p:blipFill rotWithShape="1">
          <a:blip r:embed="rId2"/>
          <a:srcRect t="24766" b="24785"/>
          <a:stretch/>
        </p:blipFill>
        <p:spPr>
          <a:xfrm>
            <a:off x="26902083" y="527655"/>
            <a:ext cx="2491798" cy="509252"/>
          </a:xfrm>
          <a:prstGeom prst="rect">
            <a:avLst/>
          </a:prstGeom>
        </p:spPr>
      </p:pic>
      <p:sp>
        <p:nvSpPr>
          <p:cNvPr id="4" name="Rectángulo 3">
            <a:extLst>
              <a:ext uri="{FF2B5EF4-FFF2-40B4-BE49-F238E27FC236}">
                <a16:creationId xmlns:a16="http://schemas.microsoft.com/office/drawing/2014/main" id="{7517BD14-E80A-9BE0-45A0-8440B1ECF455}"/>
              </a:ext>
            </a:extLst>
          </p:cNvPr>
          <p:cNvSpPr/>
          <p:nvPr/>
        </p:nvSpPr>
        <p:spPr>
          <a:xfrm>
            <a:off x="27294979" y="20324512"/>
            <a:ext cx="1552467" cy="531459"/>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76">
                <a:latin typeface="Arial Narrow" panose="020B0606020202030204" pitchFamily="34" charset="0"/>
              </a:rPr>
              <a:t>1 / ???</a:t>
            </a:r>
          </a:p>
        </p:txBody>
      </p:sp>
      <p:sp>
        <p:nvSpPr>
          <p:cNvPr id="5" name="Rectángulo 4">
            <a:extLst>
              <a:ext uri="{FF2B5EF4-FFF2-40B4-BE49-F238E27FC236}">
                <a16:creationId xmlns:a16="http://schemas.microsoft.com/office/drawing/2014/main" id="{8DBCFC87-44DB-1D5D-394D-243847F9B135}"/>
              </a:ext>
            </a:extLst>
          </p:cNvPr>
          <p:cNvSpPr/>
          <p:nvPr/>
        </p:nvSpPr>
        <p:spPr>
          <a:xfrm>
            <a:off x="1179335" y="20260649"/>
            <a:ext cx="452377" cy="595322"/>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23"/>
          </a:p>
        </p:txBody>
      </p:sp>
      <p:cxnSp>
        <p:nvCxnSpPr>
          <p:cNvPr id="23" name="Conector recto 22">
            <a:extLst>
              <a:ext uri="{FF2B5EF4-FFF2-40B4-BE49-F238E27FC236}">
                <a16:creationId xmlns:a16="http://schemas.microsoft.com/office/drawing/2014/main" id="{76F7083E-B064-BF56-1348-8FD9A74158CF}"/>
              </a:ext>
            </a:extLst>
          </p:cNvPr>
          <p:cNvCxnSpPr/>
          <p:nvPr/>
        </p:nvCxnSpPr>
        <p:spPr>
          <a:xfrm>
            <a:off x="15137606" y="1386522"/>
            <a:ext cx="0" cy="18924924"/>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7AA0696D-F146-16CB-D300-62D0E47A0F42}"/>
              </a:ext>
            </a:extLst>
          </p:cNvPr>
          <p:cNvSpPr txBox="1"/>
          <p:nvPr/>
        </p:nvSpPr>
        <p:spPr>
          <a:xfrm>
            <a:off x="11411332" y="669230"/>
            <a:ext cx="1675502" cy="52725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schemeClr val="bg1"/>
                </a:solidFill>
                <a:latin typeface="Calibri" panose="020F0502020204030204"/>
              </a:rPr>
              <a:t>SPRINT 20</a:t>
            </a:r>
          </a:p>
        </p:txBody>
      </p:sp>
      <p:sp>
        <p:nvSpPr>
          <p:cNvPr id="14" name="CuadroTexto 13">
            <a:extLst>
              <a:ext uri="{FF2B5EF4-FFF2-40B4-BE49-F238E27FC236}">
                <a16:creationId xmlns:a16="http://schemas.microsoft.com/office/drawing/2014/main" id="{C01F8ACD-98F4-11E2-C566-22796A0AC3BE}"/>
              </a:ext>
            </a:extLst>
          </p:cNvPr>
          <p:cNvSpPr txBox="1"/>
          <p:nvPr/>
        </p:nvSpPr>
        <p:spPr>
          <a:xfrm>
            <a:off x="1424383" y="1716690"/>
            <a:ext cx="13421456" cy="18678119"/>
          </a:xfrm>
          <a:prstGeom prst="rect">
            <a:avLst/>
          </a:prstGeom>
          <a:noFill/>
        </p:spPr>
        <p:txBody>
          <a:bodyPr wrap="square" rtlCol="0">
            <a:spAutoFit/>
          </a:bodyPr>
          <a:lstStyle/>
          <a:p>
            <a:r>
              <a:rPr lang="es-MX" sz="1980"/>
              <a:t>Pólizas Canceladas</a:t>
            </a:r>
          </a:p>
          <a:p>
            <a:endParaRPr lang="es-MX" sz="1980"/>
          </a:p>
          <a:p>
            <a:r>
              <a:rPr lang="es-MX" sz="1980" b="1"/>
              <a:t>Pólizas no Pagadas</a:t>
            </a:r>
          </a:p>
          <a:p>
            <a:r>
              <a:rPr lang="es-MX" sz="1980"/>
              <a:t>Buscador vin, contrato, póliza</a:t>
            </a:r>
          </a:p>
          <a:p>
            <a:endParaRPr lang="es-MX" sz="1980"/>
          </a:p>
          <a:p>
            <a:r>
              <a:rPr lang="es-MX" sz="1980"/>
              <a:t>Filtro:  Proceso, Uso de Unidad, Aseguradora, Motivo Cancelación, rango de fecha</a:t>
            </a:r>
          </a:p>
          <a:p>
            <a:endParaRPr lang="es-MX" sz="1980"/>
          </a:p>
          <a:p>
            <a:r>
              <a:rPr lang="es-MX" sz="1980"/>
              <a:t>Listado:</a:t>
            </a:r>
          </a:p>
          <a:p>
            <a:pPr marL="339471" indent="-339471">
              <a:buFont typeface="Arial" panose="020B0604020202020204" pitchFamily="34" charset="0"/>
              <a:buChar char="•"/>
            </a:pPr>
            <a:r>
              <a:rPr lang="es-MX" sz="1980"/>
              <a:t>VIN</a:t>
            </a:r>
          </a:p>
          <a:p>
            <a:pPr marL="339471" indent="-339471">
              <a:buFont typeface="Arial" panose="020B0604020202020204" pitchFamily="34" charset="0"/>
              <a:buChar char="•"/>
            </a:pPr>
            <a:r>
              <a:rPr lang="es-MX" sz="1980"/>
              <a:t>Contrato</a:t>
            </a:r>
          </a:p>
          <a:p>
            <a:pPr marL="339471" indent="-339471">
              <a:buFont typeface="Arial" panose="020B0604020202020204" pitchFamily="34" charset="0"/>
              <a:buChar char="•"/>
            </a:pPr>
            <a:r>
              <a:rPr lang="es-MX" sz="1980"/>
              <a:t>Aseguradora</a:t>
            </a:r>
          </a:p>
          <a:p>
            <a:pPr marL="339471" indent="-339471">
              <a:buFont typeface="Arial" panose="020B0604020202020204" pitchFamily="34" charset="0"/>
              <a:buChar char="•"/>
            </a:pPr>
            <a:r>
              <a:rPr lang="es-MX" sz="1980"/>
              <a:t>Proceso (Proceso de Cancelación)</a:t>
            </a:r>
          </a:p>
          <a:p>
            <a:pPr marL="339471" indent="-339471">
              <a:buFont typeface="Arial" panose="020B0604020202020204" pitchFamily="34" charset="0"/>
              <a:buChar char="•"/>
            </a:pPr>
            <a:r>
              <a:rPr lang="es-MX" sz="1980"/>
              <a:t>Motivo de cancelación</a:t>
            </a:r>
          </a:p>
          <a:p>
            <a:pPr marL="339471" indent="-339471">
              <a:buFont typeface="Arial" panose="020B0604020202020204" pitchFamily="34" charset="0"/>
              <a:buChar char="•"/>
            </a:pPr>
            <a:r>
              <a:rPr lang="es-MX" sz="1980"/>
              <a:t>Usuario Cancelado</a:t>
            </a:r>
          </a:p>
          <a:p>
            <a:pPr marL="339471" indent="-339471">
              <a:buFont typeface="Arial" panose="020B0604020202020204" pitchFamily="34" charset="0"/>
              <a:buChar char="•"/>
            </a:pPr>
            <a:r>
              <a:rPr lang="es-MX" sz="1980"/>
              <a:t>Fecha de cancelación</a:t>
            </a:r>
          </a:p>
          <a:p>
            <a:pPr marL="339471" indent="-339471">
              <a:buFont typeface="Arial" panose="020B0604020202020204" pitchFamily="34" charset="0"/>
              <a:buChar char="•"/>
            </a:pPr>
            <a:r>
              <a:rPr lang="es-MX" sz="1980"/>
              <a:t>Póliza</a:t>
            </a:r>
          </a:p>
          <a:p>
            <a:pPr marL="339471" indent="-339471">
              <a:buFont typeface="Arial" panose="020B0604020202020204" pitchFamily="34" charset="0"/>
              <a:buChar char="•"/>
            </a:pPr>
            <a:r>
              <a:rPr lang="es-MX" sz="1980"/>
              <a:t>Precio</a:t>
            </a:r>
          </a:p>
          <a:p>
            <a:pPr marL="339471" indent="-339471">
              <a:buFont typeface="Arial" panose="020B0604020202020204" pitchFamily="34" charset="0"/>
              <a:buChar char="•"/>
            </a:pPr>
            <a:r>
              <a:rPr lang="es-MX" sz="1980"/>
              <a:t>Uso de Unidad</a:t>
            </a:r>
          </a:p>
          <a:p>
            <a:pPr marL="339471" indent="-339471">
              <a:buFont typeface="Arial" panose="020B0604020202020204" pitchFamily="34" charset="0"/>
              <a:buChar char="•"/>
            </a:pPr>
            <a:r>
              <a:rPr lang="es-MX" sz="1980"/>
              <a:t>Marca</a:t>
            </a:r>
          </a:p>
          <a:p>
            <a:pPr marL="339471" indent="-339471">
              <a:buFont typeface="Arial" panose="020B0604020202020204" pitchFamily="34" charset="0"/>
              <a:buChar char="•"/>
            </a:pPr>
            <a:r>
              <a:rPr lang="es-MX" sz="1980"/>
              <a:t>Modelo</a:t>
            </a:r>
          </a:p>
          <a:p>
            <a:pPr marL="339471" indent="-339471">
              <a:buFont typeface="Arial" panose="020B0604020202020204" pitchFamily="34" charset="0"/>
              <a:buChar char="•"/>
            </a:pPr>
            <a:r>
              <a:rPr lang="es-MX" sz="1980"/>
              <a:t>Fecha Inicio</a:t>
            </a:r>
          </a:p>
          <a:p>
            <a:endParaRPr lang="es-MX" sz="1980"/>
          </a:p>
          <a:p>
            <a:r>
              <a:rPr lang="es-MX" sz="1980"/>
              <a:t>Ordenados del más antiguo al más reciente. </a:t>
            </a:r>
          </a:p>
          <a:p>
            <a:endParaRPr lang="es-MX" sz="1980"/>
          </a:p>
          <a:p>
            <a:r>
              <a:rPr lang="es-MX" sz="1980"/>
              <a:t>Exportación de la información en Excel</a:t>
            </a:r>
          </a:p>
          <a:p>
            <a:endParaRPr lang="es-MX" sz="1980"/>
          </a:p>
          <a:p>
            <a:endParaRPr lang="es-MX" sz="1980"/>
          </a:p>
          <a:p>
            <a:endParaRPr lang="es-MX" sz="1980"/>
          </a:p>
          <a:p>
            <a:endParaRPr lang="es-MX" sz="1980"/>
          </a:p>
          <a:p>
            <a:r>
              <a:rPr lang="es-MX" sz="1980" b="1"/>
              <a:t>Pólizas Pagadas</a:t>
            </a:r>
          </a:p>
          <a:p>
            <a:r>
              <a:rPr lang="es-MX" sz="1980"/>
              <a:t>Buscador vin, contrato, póliza</a:t>
            </a:r>
          </a:p>
          <a:p>
            <a:endParaRPr lang="es-MX" sz="1980"/>
          </a:p>
          <a:p>
            <a:r>
              <a:rPr lang="es-MX" sz="1980"/>
              <a:t>Filtro:  Proceso, Uso de Unidad, Aseguradora, Motivo Cancelación, rango de fecha</a:t>
            </a:r>
          </a:p>
          <a:p>
            <a:endParaRPr lang="es-MX" sz="1980"/>
          </a:p>
          <a:p>
            <a:r>
              <a:rPr lang="es-MX" sz="1980"/>
              <a:t>Listado:</a:t>
            </a:r>
          </a:p>
          <a:p>
            <a:pPr marL="339471" indent="-339471">
              <a:buFont typeface="Arial" panose="020B0604020202020204" pitchFamily="34" charset="0"/>
              <a:buChar char="•"/>
            </a:pPr>
            <a:r>
              <a:rPr lang="es-MX" sz="1980"/>
              <a:t>VIN</a:t>
            </a:r>
          </a:p>
          <a:p>
            <a:pPr marL="339471" indent="-339471">
              <a:buFont typeface="Arial" panose="020B0604020202020204" pitchFamily="34" charset="0"/>
              <a:buChar char="•"/>
            </a:pPr>
            <a:r>
              <a:rPr lang="es-MX" sz="1980"/>
              <a:t>Contrato</a:t>
            </a:r>
          </a:p>
          <a:p>
            <a:pPr marL="339471" indent="-339471">
              <a:buFont typeface="Arial" panose="020B0604020202020204" pitchFamily="34" charset="0"/>
              <a:buChar char="•"/>
            </a:pPr>
            <a:r>
              <a:rPr lang="es-MX" sz="1980"/>
              <a:t>Aseguradora</a:t>
            </a:r>
          </a:p>
          <a:p>
            <a:pPr marL="339471" indent="-339471">
              <a:buFont typeface="Arial" panose="020B0604020202020204" pitchFamily="34" charset="0"/>
              <a:buChar char="•"/>
            </a:pPr>
            <a:r>
              <a:rPr lang="es-MX" sz="1980"/>
              <a:t>Proceso (Proceso de Cancelación)</a:t>
            </a:r>
          </a:p>
          <a:p>
            <a:pPr marL="339471" indent="-339471">
              <a:buFont typeface="Arial" panose="020B0604020202020204" pitchFamily="34" charset="0"/>
              <a:buChar char="•"/>
            </a:pPr>
            <a:r>
              <a:rPr lang="es-MX" sz="1980"/>
              <a:t>Motivo de cancelación</a:t>
            </a:r>
          </a:p>
          <a:p>
            <a:pPr marL="339471" indent="-339471">
              <a:buFont typeface="Arial" panose="020B0604020202020204" pitchFamily="34" charset="0"/>
              <a:buChar char="•"/>
            </a:pPr>
            <a:r>
              <a:rPr lang="es-MX" sz="1980"/>
              <a:t>Usuario Solicito Cancelado</a:t>
            </a:r>
          </a:p>
          <a:p>
            <a:pPr marL="339471" indent="-339471">
              <a:buFont typeface="Arial" panose="020B0604020202020204" pitchFamily="34" charset="0"/>
              <a:buChar char="•"/>
            </a:pPr>
            <a:r>
              <a:rPr lang="es-MX" sz="1980"/>
              <a:t>Fecha Solicito  cancelación</a:t>
            </a:r>
          </a:p>
          <a:p>
            <a:pPr marL="339471" indent="-339471">
              <a:buFont typeface="Arial" panose="020B0604020202020204" pitchFamily="34" charset="0"/>
              <a:buChar char="•"/>
            </a:pPr>
            <a:r>
              <a:rPr lang="es-MX" sz="1980"/>
              <a:t>Usuario Reembolso</a:t>
            </a:r>
          </a:p>
          <a:p>
            <a:pPr marL="339471" indent="-339471">
              <a:buFont typeface="Arial" panose="020B0604020202020204" pitchFamily="34" charset="0"/>
              <a:buChar char="•"/>
            </a:pPr>
            <a:r>
              <a:rPr lang="es-MX" sz="1980"/>
              <a:t>fecha Reembolso</a:t>
            </a:r>
          </a:p>
          <a:p>
            <a:pPr marL="339471" indent="-339471">
              <a:buFont typeface="Arial" panose="020B0604020202020204" pitchFamily="34" charset="0"/>
              <a:buChar char="•"/>
            </a:pPr>
            <a:r>
              <a:rPr lang="es-MX" sz="1980"/>
              <a:t>Folio de Cancelación</a:t>
            </a:r>
          </a:p>
          <a:p>
            <a:pPr marL="339471" indent="-339471">
              <a:buFont typeface="Arial" panose="020B0604020202020204" pitchFamily="34" charset="0"/>
              <a:buChar char="•"/>
            </a:pPr>
            <a:r>
              <a:rPr lang="es-MX" sz="1980"/>
              <a:t>Prima no devengada</a:t>
            </a:r>
          </a:p>
          <a:p>
            <a:pPr marL="339471" indent="-339471">
              <a:buFont typeface="Arial" panose="020B0604020202020204" pitchFamily="34" charset="0"/>
              <a:buChar char="•"/>
            </a:pPr>
            <a:r>
              <a:rPr lang="es-MX" sz="1980"/>
              <a:t>Póliza</a:t>
            </a:r>
          </a:p>
          <a:p>
            <a:pPr marL="339471" indent="-339471">
              <a:buFont typeface="Arial" panose="020B0604020202020204" pitchFamily="34" charset="0"/>
              <a:buChar char="•"/>
            </a:pPr>
            <a:r>
              <a:rPr lang="es-MX" sz="1980"/>
              <a:t>Precio</a:t>
            </a:r>
          </a:p>
          <a:p>
            <a:pPr marL="339471" indent="-339471">
              <a:buFont typeface="Arial" panose="020B0604020202020204" pitchFamily="34" charset="0"/>
              <a:buChar char="•"/>
            </a:pPr>
            <a:r>
              <a:rPr lang="es-MX" sz="1980"/>
              <a:t>Uso de Unidad</a:t>
            </a:r>
          </a:p>
          <a:p>
            <a:pPr marL="339471" indent="-339471">
              <a:buFont typeface="Arial" panose="020B0604020202020204" pitchFamily="34" charset="0"/>
              <a:buChar char="•"/>
            </a:pPr>
            <a:r>
              <a:rPr lang="es-MX" sz="1980"/>
              <a:t>Fecha Inicio</a:t>
            </a:r>
          </a:p>
          <a:p>
            <a:endParaRPr lang="es-MX" sz="1980"/>
          </a:p>
          <a:p>
            <a:r>
              <a:rPr lang="es-MX" sz="1980"/>
              <a:t>Ordenados del más antiguo al más reciente. </a:t>
            </a:r>
          </a:p>
          <a:p>
            <a:endParaRPr lang="es-MX" sz="1980"/>
          </a:p>
          <a:p>
            <a:r>
              <a:rPr lang="es-MX" sz="1980"/>
              <a:t>Exportación de la información en Excel</a:t>
            </a:r>
          </a:p>
          <a:p>
            <a:endParaRPr lang="es-MX" sz="1980"/>
          </a:p>
          <a:p>
            <a:endParaRPr lang="es-MX" sz="1980"/>
          </a:p>
          <a:p>
            <a:endParaRPr lang="es-MX" sz="1980"/>
          </a:p>
          <a:p>
            <a:endParaRPr lang="es-MX" sz="1980"/>
          </a:p>
          <a:p>
            <a:endParaRPr lang="es-MX" sz="1980"/>
          </a:p>
          <a:p>
            <a:endParaRPr lang="es-MX" sz="1980"/>
          </a:p>
        </p:txBody>
      </p:sp>
      <p:sp>
        <p:nvSpPr>
          <p:cNvPr id="8" name="CuadroTexto 7">
            <a:extLst>
              <a:ext uri="{FF2B5EF4-FFF2-40B4-BE49-F238E27FC236}">
                <a16:creationId xmlns:a16="http://schemas.microsoft.com/office/drawing/2014/main" id="{D3BB1BBC-8DBB-7423-529D-01EAB1C77028}"/>
              </a:ext>
            </a:extLst>
          </p:cNvPr>
          <p:cNvSpPr txBox="1"/>
          <p:nvPr/>
        </p:nvSpPr>
        <p:spPr>
          <a:xfrm>
            <a:off x="24991260" y="500790"/>
            <a:ext cx="1675502" cy="51799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dirty="0">
                <a:solidFill>
                  <a:prstClr val="black"/>
                </a:solidFill>
                <a:latin typeface="Calibri" panose="020F0502020204030204"/>
              </a:rPr>
              <a:t>RF-065</a:t>
            </a:r>
          </a:p>
        </p:txBody>
      </p:sp>
    </p:spTree>
    <p:extLst>
      <p:ext uri="{BB962C8B-B14F-4D97-AF65-F5344CB8AC3E}">
        <p14:creationId xmlns:p14="http://schemas.microsoft.com/office/powerpoint/2010/main" val="18471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F97F53D-DE22-AC8D-D54A-DB135B10531D}"/>
              </a:ext>
            </a:extLst>
          </p:cNvPr>
          <p:cNvSpPr/>
          <p:nvPr/>
        </p:nvSpPr>
        <p:spPr>
          <a:xfrm>
            <a:off x="881333" y="669230"/>
            <a:ext cx="10335646" cy="52725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772">
                <a:latin typeface="Arial Narrow" panose="020B0606020202030204" pitchFamily="34" charset="0"/>
              </a:rPr>
              <a:t>Revisión de Unidad</a:t>
            </a:r>
          </a:p>
        </p:txBody>
      </p:sp>
      <p:pic>
        <p:nvPicPr>
          <p:cNvPr id="3" name="Imagen 2">
            <a:extLst>
              <a:ext uri="{FF2B5EF4-FFF2-40B4-BE49-F238E27FC236}">
                <a16:creationId xmlns:a16="http://schemas.microsoft.com/office/drawing/2014/main" id="{24ABC184-092C-620D-2E72-D62AA980ACAD}"/>
              </a:ext>
            </a:extLst>
          </p:cNvPr>
          <p:cNvPicPr>
            <a:picLocks noChangeAspect="1"/>
          </p:cNvPicPr>
          <p:nvPr/>
        </p:nvPicPr>
        <p:blipFill rotWithShape="1">
          <a:blip r:embed="rId2"/>
          <a:srcRect t="24766" b="24785"/>
          <a:stretch/>
        </p:blipFill>
        <p:spPr>
          <a:xfrm>
            <a:off x="26902083" y="527655"/>
            <a:ext cx="2491798" cy="509252"/>
          </a:xfrm>
          <a:prstGeom prst="rect">
            <a:avLst/>
          </a:prstGeom>
        </p:spPr>
      </p:pic>
      <p:sp>
        <p:nvSpPr>
          <p:cNvPr id="4" name="Rectángulo 3">
            <a:extLst>
              <a:ext uri="{FF2B5EF4-FFF2-40B4-BE49-F238E27FC236}">
                <a16:creationId xmlns:a16="http://schemas.microsoft.com/office/drawing/2014/main" id="{7517BD14-E80A-9BE0-45A0-8440B1ECF455}"/>
              </a:ext>
            </a:extLst>
          </p:cNvPr>
          <p:cNvSpPr/>
          <p:nvPr/>
        </p:nvSpPr>
        <p:spPr>
          <a:xfrm>
            <a:off x="27294979" y="20324512"/>
            <a:ext cx="1552467" cy="531459"/>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76">
                <a:latin typeface="Arial Narrow" panose="020B0606020202030204" pitchFamily="34" charset="0"/>
              </a:rPr>
              <a:t>1 / ???</a:t>
            </a:r>
          </a:p>
        </p:txBody>
      </p:sp>
      <p:sp>
        <p:nvSpPr>
          <p:cNvPr id="5" name="Rectángulo 4">
            <a:extLst>
              <a:ext uri="{FF2B5EF4-FFF2-40B4-BE49-F238E27FC236}">
                <a16:creationId xmlns:a16="http://schemas.microsoft.com/office/drawing/2014/main" id="{8DBCFC87-44DB-1D5D-394D-243847F9B135}"/>
              </a:ext>
            </a:extLst>
          </p:cNvPr>
          <p:cNvSpPr/>
          <p:nvPr/>
        </p:nvSpPr>
        <p:spPr>
          <a:xfrm>
            <a:off x="1179335" y="20260649"/>
            <a:ext cx="452377" cy="595322"/>
          </a:xfrm>
          <a:prstGeom prst="rect">
            <a:avLst/>
          </a:prstGeom>
          <a:solidFill>
            <a:schemeClr val="accent5">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223"/>
          </a:p>
        </p:txBody>
      </p:sp>
      <p:cxnSp>
        <p:nvCxnSpPr>
          <p:cNvPr id="23" name="Conector recto 22">
            <a:extLst>
              <a:ext uri="{FF2B5EF4-FFF2-40B4-BE49-F238E27FC236}">
                <a16:creationId xmlns:a16="http://schemas.microsoft.com/office/drawing/2014/main" id="{76F7083E-B064-BF56-1348-8FD9A74158CF}"/>
              </a:ext>
            </a:extLst>
          </p:cNvPr>
          <p:cNvCxnSpPr/>
          <p:nvPr/>
        </p:nvCxnSpPr>
        <p:spPr>
          <a:xfrm>
            <a:off x="15137606" y="1386522"/>
            <a:ext cx="0" cy="18924924"/>
          </a:xfrm>
          <a:prstGeom prst="line">
            <a:avLst/>
          </a:prstGeom>
          <a:ln w="3175">
            <a:prstDash val="dash"/>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7AA0696D-F146-16CB-D300-62D0E47A0F42}"/>
              </a:ext>
            </a:extLst>
          </p:cNvPr>
          <p:cNvSpPr txBox="1"/>
          <p:nvPr/>
        </p:nvSpPr>
        <p:spPr>
          <a:xfrm>
            <a:off x="11411332" y="669230"/>
            <a:ext cx="1675502" cy="527250"/>
          </a:xfrm>
          <a:prstGeom prst="rect">
            <a:avLst/>
          </a:prstGeom>
          <a:solidFill>
            <a:schemeClr val="accent2">
              <a:lumMod val="75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a:solidFill>
                  <a:schemeClr val="bg1"/>
                </a:solidFill>
                <a:latin typeface="Calibri" panose="020F0502020204030204"/>
              </a:rPr>
              <a:t>SPRINT 20</a:t>
            </a:r>
          </a:p>
        </p:txBody>
      </p:sp>
      <p:sp>
        <p:nvSpPr>
          <p:cNvPr id="14" name="CuadroTexto 13">
            <a:extLst>
              <a:ext uri="{FF2B5EF4-FFF2-40B4-BE49-F238E27FC236}">
                <a16:creationId xmlns:a16="http://schemas.microsoft.com/office/drawing/2014/main" id="{C01F8ACD-98F4-11E2-C566-22796A0AC3BE}"/>
              </a:ext>
            </a:extLst>
          </p:cNvPr>
          <p:cNvSpPr txBox="1"/>
          <p:nvPr/>
        </p:nvSpPr>
        <p:spPr>
          <a:xfrm>
            <a:off x="1424383" y="1716690"/>
            <a:ext cx="13421456" cy="6794813"/>
          </a:xfrm>
          <a:prstGeom prst="rect">
            <a:avLst/>
          </a:prstGeom>
          <a:noFill/>
        </p:spPr>
        <p:txBody>
          <a:bodyPr wrap="square" rtlCol="0">
            <a:spAutoFit/>
          </a:bodyPr>
          <a:lstStyle/>
          <a:p>
            <a:r>
              <a:rPr lang="es-MX" sz="1980"/>
              <a:t>El proceso de la revisión de la unidad se dará después del alta de la unidad no se podrá avanzar a la siguiente  etapa hasta realizar el proceso. </a:t>
            </a:r>
          </a:p>
          <a:p>
            <a:endParaRPr lang="es-MX" sz="1980"/>
          </a:p>
          <a:p>
            <a:r>
              <a:rPr lang="es-MX" sz="1980"/>
              <a:t>Para esto en las tablas secundarias se creará una nueva tabla adicional Revisión de Unidad en donde se capturarán los años de los vehículos que requieren revisión.</a:t>
            </a:r>
          </a:p>
          <a:p>
            <a:endParaRPr lang="es-MX" sz="1980"/>
          </a:p>
          <a:p>
            <a:r>
              <a:rPr lang="es-MX" sz="1980"/>
              <a:t>Al momento de capturar el alta de un vehículo al seleccionar un año que se encuentre registrado en la tabla de revisión de unidad y tenga activo en true, se tendrá que enviar un correo “Unidad Requiere Revisión”.</a:t>
            </a:r>
          </a:p>
          <a:p>
            <a:endParaRPr lang="es-MX" sz="1980"/>
          </a:p>
          <a:p>
            <a:r>
              <a:rPr lang="es-MX" sz="1980"/>
              <a:t>Se creará un acceso rápido Revisión de Unidad en donde se tendrá que registrar la fecha de la revisión, seleccionar el técnico (</a:t>
            </a:r>
            <a:r>
              <a:rPr lang="es-MX" sz="1980" b="1"/>
              <a:t>Tabla Secundaria</a:t>
            </a:r>
            <a:r>
              <a:rPr lang="es-MX" sz="1980"/>
              <a:t>), ingresar los comentarios del técnico y subir la evidencia.</a:t>
            </a:r>
          </a:p>
          <a:p>
            <a:endParaRPr lang="es-MX" sz="1980"/>
          </a:p>
          <a:p>
            <a:r>
              <a:rPr lang="es-MX" sz="1980"/>
              <a:t>Adicional a esto en la General se tendrá que poner revisión en true.</a:t>
            </a:r>
          </a:p>
          <a:p>
            <a:endParaRPr lang="es-MX" sz="1980"/>
          </a:p>
          <a:p>
            <a:r>
              <a:rPr lang="es-MX" sz="1980"/>
              <a:t>Se tendrá que contar con un historial de las revisiones de la unidad.</a:t>
            </a:r>
          </a:p>
          <a:p>
            <a:endParaRPr lang="es-MX" sz="1980"/>
          </a:p>
          <a:p>
            <a:endParaRPr lang="es-MX" sz="1980"/>
          </a:p>
          <a:p>
            <a:endParaRPr lang="es-MX" sz="1980"/>
          </a:p>
          <a:p>
            <a:endParaRPr lang="es-MX" sz="1980"/>
          </a:p>
          <a:p>
            <a:endParaRPr lang="es-MX" sz="1980"/>
          </a:p>
          <a:p>
            <a:endParaRPr lang="es-MX" sz="1980"/>
          </a:p>
        </p:txBody>
      </p:sp>
      <p:sp>
        <p:nvSpPr>
          <p:cNvPr id="8" name="CuadroTexto 7">
            <a:extLst>
              <a:ext uri="{FF2B5EF4-FFF2-40B4-BE49-F238E27FC236}">
                <a16:creationId xmlns:a16="http://schemas.microsoft.com/office/drawing/2014/main" id="{D3BB1BBC-8DBB-7423-529D-01EAB1C77028}"/>
              </a:ext>
            </a:extLst>
          </p:cNvPr>
          <p:cNvSpPr txBox="1"/>
          <p:nvPr/>
        </p:nvSpPr>
        <p:spPr>
          <a:xfrm>
            <a:off x="24991260" y="500790"/>
            <a:ext cx="1675502" cy="517990"/>
          </a:xfrm>
          <a:prstGeom prst="rect">
            <a:avLst/>
          </a:prstGeom>
          <a:solidFill>
            <a:schemeClr val="accent6">
              <a:lumMod val="20000"/>
              <a:lumOff val="80000"/>
            </a:schemeClr>
          </a:solidFill>
          <a:effectLst>
            <a:outerShdw blurRad="50800" dist="38100" dir="2700000" algn="tl" rotWithShape="0">
              <a:prstClr val="black">
                <a:alpha val="40000"/>
              </a:prstClr>
            </a:outerShdw>
          </a:effectLst>
        </p:spPr>
        <p:txBody>
          <a:bodyPr wrap="square" rtlCol="0">
            <a:spAutoFit/>
          </a:bodyPr>
          <a:lstStyle/>
          <a:p>
            <a:pPr algn="ctr" defTabSz="905256">
              <a:defRPr/>
            </a:pPr>
            <a:r>
              <a:rPr lang="es-MX" sz="2772" b="1" kern="0" dirty="0">
                <a:solidFill>
                  <a:prstClr val="black"/>
                </a:solidFill>
                <a:latin typeface="Calibri" panose="020F0502020204030204"/>
              </a:rPr>
              <a:t>RF-056</a:t>
            </a:r>
          </a:p>
        </p:txBody>
      </p:sp>
    </p:spTree>
    <p:extLst>
      <p:ext uri="{BB962C8B-B14F-4D97-AF65-F5344CB8AC3E}">
        <p14:creationId xmlns:p14="http://schemas.microsoft.com/office/powerpoint/2010/main" val="361133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RF61 – Seguro Pendiente de Pago</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3"/>
          <a:srcRect t="24766" b="24785"/>
          <a:stretch/>
        </p:blipFill>
        <p:spPr>
          <a:xfrm>
            <a:off x="19955427" y="500841"/>
            <a:ext cx="3444034" cy="655166"/>
          </a:xfrm>
          <a:prstGeom prst="rect">
            <a:avLst/>
          </a:prstGeom>
        </p:spPr>
      </p:pic>
      <p:sp>
        <p:nvSpPr>
          <p:cNvPr id="6" name="CuadroTexto 5">
            <a:extLst>
              <a:ext uri="{FF2B5EF4-FFF2-40B4-BE49-F238E27FC236}">
                <a16:creationId xmlns:a16="http://schemas.microsoft.com/office/drawing/2014/main" id="{976D998F-CB8D-6C61-F0E0-795C6A9F8FAA}"/>
              </a:ext>
            </a:extLst>
          </p:cNvPr>
          <p:cNvSpPr txBox="1"/>
          <p:nvPr/>
        </p:nvSpPr>
        <p:spPr>
          <a:xfrm>
            <a:off x="7287035" y="1509546"/>
            <a:ext cx="15306818" cy="3330335"/>
          </a:xfrm>
          <a:prstGeom prst="rect">
            <a:avLst/>
          </a:prstGeom>
          <a:noFill/>
        </p:spPr>
        <p:txBody>
          <a:bodyPr wrap="square">
            <a:spAutoFit/>
          </a:bodyPr>
          <a:lstStyle/>
          <a:p>
            <a:r>
              <a:rPr lang="es-MX" sz="2338" dirty="0"/>
              <a:t>En este listado se encontrarán todos los vehículos que tengan cotizado en true, emisión póliza en true y pendiente pago en false.</a:t>
            </a:r>
          </a:p>
          <a:p>
            <a:endParaRPr lang="es-MX" sz="2338" dirty="0"/>
          </a:p>
          <a:p>
            <a:r>
              <a:rPr lang="es-MX" sz="2338" dirty="0"/>
              <a:t>El listado incluirá el VIN, Póliza, Agente de seguro, Aseguradora, Uso de unidad, Tipo(No Contrato/Utilitario/No. Solicitud),  Marca, Modelo, Año, fecha de inicio y Precio, este listado se considerará los vehículos de seguro final,  en renovación y utilitario.</a:t>
            </a:r>
          </a:p>
          <a:p>
            <a:endParaRPr lang="es-MX" sz="2338" dirty="0"/>
          </a:p>
          <a:p>
            <a:r>
              <a:rPr lang="es-MX" sz="2338" dirty="0"/>
              <a:t>La vista deberá de incluir un filtro de fechas, agente de seguro, tipo y uso de unidad al ingresar los filtros se desplegará el listado con la información.</a:t>
            </a:r>
          </a:p>
        </p:txBody>
      </p:sp>
      <p:sp>
        <p:nvSpPr>
          <p:cNvPr id="7" name="CuadroTexto 6">
            <a:extLst>
              <a:ext uri="{FF2B5EF4-FFF2-40B4-BE49-F238E27FC236}">
                <a16:creationId xmlns:a16="http://schemas.microsoft.com/office/drawing/2014/main" id="{B480F396-38D6-862C-7194-22FF405619FB}"/>
              </a:ext>
            </a:extLst>
          </p:cNvPr>
          <p:cNvSpPr txBox="1"/>
          <p:nvPr/>
        </p:nvSpPr>
        <p:spPr>
          <a:xfrm>
            <a:off x="7484197" y="13501371"/>
            <a:ext cx="15306818" cy="3330335"/>
          </a:xfrm>
          <a:prstGeom prst="rect">
            <a:avLst/>
          </a:prstGeom>
          <a:noFill/>
        </p:spPr>
        <p:txBody>
          <a:bodyPr wrap="square">
            <a:spAutoFit/>
          </a:bodyPr>
          <a:lstStyle/>
          <a:p>
            <a:endParaRPr lang="es-MX" sz="2338" dirty="0"/>
          </a:p>
          <a:p>
            <a:r>
              <a:rPr lang="es-MX" sz="2338" dirty="0"/>
              <a:t>El usuario podrá seleccionar todos o varios vehículos para realizar el pago en donde se mostrará el total a pagar. Con una opción de Generar reporte al darle clic se despliegue una modal </a:t>
            </a:r>
          </a:p>
          <a:p>
            <a:r>
              <a:rPr lang="es-MX" sz="2338" dirty="0"/>
              <a:t>“¿está seguro de que desea generar el siguiente reporte? </a:t>
            </a:r>
          </a:p>
          <a:p>
            <a:r>
              <a:rPr lang="es-MX" sz="2338" dirty="0"/>
              <a:t>El total de vehículos por pagar : Variable. </a:t>
            </a:r>
          </a:p>
          <a:p>
            <a:r>
              <a:rPr lang="es-MX" sz="2338" dirty="0"/>
              <a:t>Monto Total:  Variable”</a:t>
            </a:r>
          </a:p>
          <a:p>
            <a:endParaRPr lang="es-MX" sz="2338" dirty="0"/>
          </a:p>
          <a:p>
            <a:endParaRPr lang="es-MX" sz="2338" dirty="0"/>
          </a:p>
          <a:p>
            <a:r>
              <a:rPr lang="es-MX" sz="2338" dirty="0"/>
              <a:t>La información seleccionada y foliada pasara al listado  Proceso de Pago.</a:t>
            </a:r>
          </a:p>
        </p:txBody>
      </p:sp>
      <p:pic>
        <p:nvPicPr>
          <p:cNvPr id="8" name="Imagen 7">
            <a:extLst>
              <a:ext uri="{FF2B5EF4-FFF2-40B4-BE49-F238E27FC236}">
                <a16:creationId xmlns:a16="http://schemas.microsoft.com/office/drawing/2014/main" id="{F4A36042-D1D6-A8B0-A1DC-833A06D631EC}"/>
              </a:ext>
            </a:extLst>
          </p:cNvPr>
          <p:cNvPicPr>
            <a:picLocks noChangeAspect="1"/>
          </p:cNvPicPr>
          <p:nvPr/>
        </p:nvPicPr>
        <p:blipFill>
          <a:blip r:embed="rId4"/>
          <a:stretch>
            <a:fillRect/>
          </a:stretch>
        </p:blipFill>
        <p:spPr>
          <a:xfrm>
            <a:off x="6678589" y="5298246"/>
            <a:ext cx="16523710" cy="5459053"/>
          </a:xfrm>
          <a:prstGeom prst="rect">
            <a:avLst/>
          </a:prstGeom>
        </p:spPr>
      </p:pic>
    </p:spTree>
    <p:extLst>
      <p:ext uri="{BB962C8B-B14F-4D97-AF65-F5344CB8AC3E}">
        <p14:creationId xmlns:p14="http://schemas.microsoft.com/office/powerpoint/2010/main" val="308880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F4C31A-0187-18FA-0E1D-845B4A842876}"/>
              </a:ext>
            </a:extLst>
          </p:cNvPr>
          <p:cNvSpPr/>
          <p:nvPr/>
        </p:nvSpPr>
        <p:spPr>
          <a:xfrm>
            <a:off x="6875751" y="500842"/>
            <a:ext cx="10655250" cy="68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3827" dirty="0"/>
              <a:t>RF61 – Seguro Pendiente de Pago</a:t>
            </a:r>
          </a:p>
        </p:txBody>
      </p:sp>
      <p:sp>
        <p:nvSpPr>
          <p:cNvPr id="3" name="Rectángulo 2">
            <a:extLst>
              <a:ext uri="{FF2B5EF4-FFF2-40B4-BE49-F238E27FC236}">
                <a16:creationId xmlns:a16="http://schemas.microsoft.com/office/drawing/2014/main" id="{E4E37BE3-9473-581C-ADE2-1949AA30ACDE}"/>
              </a:ext>
            </a:extLst>
          </p:cNvPr>
          <p:cNvSpPr/>
          <p:nvPr/>
        </p:nvSpPr>
        <p:spPr>
          <a:xfrm>
            <a:off x="22059700" y="20728459"/>
            <a:ext cx="534153" cy="655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3827" dirty="0"/>
          </a:p>
        </p:txBody>
      </p:sp>
      <p:pic>
        <p:nvPicPr>
          <p:cNvPr id="4" name="Imagen 3">
            <a:extLst>
              <a:ext uri="{FF2B5EF4-FFF2-40B4-BE49-F238E27FC236}">
                <a16:creationId xmlns:a16="http://schemas.microsoft.com/office/drawing/2014/main" id="{F56AF923-B519-368A-3DCE-8ADB2834E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359" y="20728459"/>
            <a:ext cx="655166" cy="655166"/>
          </a:xfrm>
          <a:prstGeom prst="rect">
            <a:avLst/>
          </a:prstGeom>
        </p:spPr>
      </p:pic>
      <p:pic>
        <p:nvPicPr>
          <p:cNvPr id="5" name="Imagen 4">
            <a:extLst>
              <a:ext uri="{FF2B5EF4-FFF2-40B4-BE49-F238E27FC236}">
                <a16:creationId xmlns:a16="http://schemas.microsoft.com/office/drawing/2014/main" id="{1AB38BD8-8723-5C40-75AD-E448A83D80FF}"/>
              </a:ext>
            </a:extLst>
          </p:cNvPr>
          <p:cNvPicPr>
            <a:picLocks noChangeAspect="1"/>
          </p:cNvPicPr>
          <p:nvPr/>
        </p:nvPicPr>
        <p:blipFill rotWithShape="1">
          <a:blip r:embed="rId4"/>
          <a:srcRect t="24766" b="24785"/>
          <a:stretch/>
        </p:blipFill>
        <p:spPr>
          <a:xfrm>
            <a:off x="19955427" y="500841"/>
            <a:ext cx="3444034" cy="655166"/>
          </a:xfrm>
          <a:prstGeom prst="rect">
            <a:avLst/>
          </a:prstGeom>
        </p:spPr>
      </p:pic>
      <p:sp>
        <p:nvSpPr>
          <p:cNvPr id="42" name="CuadroTexto 41">
            <a:extLst>
              <a:ext uri="{FF2B5EF4-FFF2-40B4-BE49-F238E27FC236}">
                <a16:creationId xmlns:a16="http://schemas.microsoft.com/office/drawing/2014/main" id="{E43D7E48-821D-A9DF-85CC-A3B9995B2296}"/>
              </a:ext>
            </a:extLst>
          </p:cNvPr>
          <p:cNvSpPr txBox="1"/>
          <p:nvPr/>
        </p:nvSpPr>
        <p:spPr>
          <a:xfrm>
            <a:off x="7570382" y="10366348"/>
            <a:ext cx="15140762" cy="6812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3827" b="0" i="0" u="none" strike="noStrike" kern="1200" cap="none" spc="0" normalizeH="0" baseline="0" noProof="0" dirty="0">
                <a:ln>
                  <a:noFill/>
                </a:ln>
                <a:solidFill>
                  <a:srgbClr val="FFFFFF"/>
                </a:solidFill>
                <a:effectLst/>
                <a:uLnTx/>
                <a:uFillTx/>
                <a:latin typeface="Verdana" panose="020B0604030504040204"/>
                <a:ea typeface="+mn-ea"/>
                <a:cs typeface="+mn-cs"/>
              </a:rPr>
              <a:t>RF61 – Seguro Pendiente de Pago</a:t>
            </a:r>
          </a:p>
        </p:txBody>
      </p:sp>
      <p:sp>
        <p:nvSpPr>
          <p:cNvPr id="43" name="Rectángulo 42">
            <a:extLst>
              <a:ext uri="{FF2B5EF4-FFF2-40B4-BE49-F238E27FC236}">
                <a16:creationId xmlns:a16="http://schemas.microsoft.com/office/drawing/2014/main" id="{AAF6998D-4E4E-5FA5-17F0-C45360C69C7E}"/>
              </a:ext>
            </a:extLst>
          </p:cNvPr>
          <p:cNvSpPr/>
          <p:nvPr/>
        </p:nvSpPr>
        <p:spPr>
          <a:xfrm>
            <a:off x="13406511" y="3816119"/>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Póliza Capturada</a:t>
            </a:r>
          </a:p>
        </p:txBody>
      </p:sp>
      <p:sp>
        <p:nvSpPr>
          <p:cNvPr id="44" name="Rectángulo 43">
            <a:extLst>
              <a:ext uri="{FF2B5EF4-FFF2-40B4-BE49-F238E27FC236}">
                <a16:creationId xmlns:a16="http://schemas.microsoft.com/office/drawing/2014/main" id="{2DC9F5FE-34B1-3BCB-EEFB-E87CAB276ACF}"/>
              </a:ext>
            </a:extLst>
          </p:cNvPr>
          <p:cNvSpPr/>
          <p:nvPr/>
        </p:nvSpPr>
        <p:spPr>
          <a:xfrm>
            <a:off x="9582861" y="3816119"/>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Emisión de Póliza</a:t>
            </a:r>
          </a:p>
        </p:txBody>
      </p:sp>
      <p:cxnSp>
        <p:nvCxnSpPr>
          <p:cNvPr id="45" name="Conector recto de flecha 44">
            <a:extLst>
              <a:ext uri="{FF2B5EF4-FFF2-40B4-BE49-F238E27FC236}">
                <a16:creationId xmlns:a16="http://schemas.microsoft.com/office/drawing/2014/main" id="{215DDDFC-0121-ED4F-498D-6808273C1391}"/>
              </a:ext>
            </a:extLst>
          </p:cNvPr>
          <p:cNvCxnSpPr>
            <a:cxnSpLocks/>
          </p:cNvCxnSpPr>
          <p:nvPr/>
        </p:nvCxnSpPr>
        <p:spPr>
          <a:xfrm rot="16200000">
            <a:off x="8936601" y="3562032"/>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46" name="Rectángulo 45">
            <a:extLst>
              <a:ext uri="{FF2B5EF4-FFF2-40B4-BE49-F238E27FC236}">
                <a16:creationId xmlns:a16="http://schemas.microsoft.com/office/drawing/2014/main" id="{60275448-FB07-DB26-9B50-DC52FDC38B2F}"/>
              </a:ext>
            </a:extLst>
          </p:cNvPr>
          <p:cNvSpPr/>
          <p:nvPr/>
        </p:nvSpPr>
        <p:spPr>
          <a:xfrm>
            <a:off x="5753645" y="3846246"/>
            <a:ext cx="2516956" cy="763572"/>
          </a:xfrm>
          <a:prstGeom prst="rect">
            <a:avLst/>
          </a:prstGeom>
          <a:solidFill>
            <a:srgbClr val="EC7320"/>
          </a:solidFill>
          <a:ln w="6350" cap="flat" cmpd="sng" algn="ctr">
            <a:solidFill>
              <a:srgbClr val="EC732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Cotización Final</a:t>
            </a:r>
          </a:p>
        </p:txBody>
      </p:sp>
      <p:cxnSp>
        <p:nvCxnSpPr>
          <p:cNvPr id="47" name="Conector recto de flecha 46">
            <a:extLst>
              <a:ext uri="{FF2B5EF4-FFF2-40B4-BE49-F238E27FC236}">
                <a16:creationId xmlns:a16="http://schemas.microsoft.com/office/drawing/2014/main" id="{221F0A4D-8AD0-6D14-7417-6FD44BB5A75C}"/>
              </a:ext>
            </a:extLst>
          </p:cNvPr>
          <p:cNvCxnSpPr>
            <a:cxnSpLocks/>
          </p:cNvCxnSpPr>
          <p:nvPr/>
        </p:nvCxnSpPr>
        <p:spPr>
          <a:xfrm rot="16200000">
            <a:off x="12778806" y="3562031"/>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48" name="Rectángulo 47">
            <a:extLst>
              <a:ext uri="{FF2B5EF4-FFF2-40B4-BE49-F238E27FC236}">
                <a16:creationId xmlns:a16="http://schemas.microsoft.com/office/drawing/2014/main" id="{90D4D68C-D2B0-B5E2-89E6-AFCB2DCE6B92}"/>
              </a:ext>
            </a:extLst>
          </p:cNvPr>
          <p:cNvSpPr/>
          <p:nvPr/>
        </p:nvSpPr>
        <p:spPr>
          <a:xfrm>
            <a:off x="17270892" y="5891866"/>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Envía reporte a contabilidad </a:t>
            </a:r>
          </a:p>
        </p:txBody>
      </p:sp>
      <p:sp>
        <p:nvSpPr>
          <p:cNvPr id="49" name="Rectángulo 48">
            <a:extLst>
              <a:ext uri="{FF2B5EF4-FFF2-40B4-BE49-F238E27FC236}">
                <a16:creationId xmlns:a16="http://schemas.microsoft.com/office/drawing/2014/main" id="{FF635FB9-4352-C808-C49C-BD966594FAAD}"/>
              </a:ext>
            </a:extLst>
          </p:cNvPr>
          <p:cNvSpPr/>
          <p:nvPr/>
        </p:nvSpPr>
        <p:spPr>
          <a:xfrm>
            <a:off x="21146271" y="5875288"/>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Genera reporte de vehículos con seguro emitido</a:t>
            </a:r>
          </a:p>
        </p:txBody>
      </p:sp>
      <p:sp>
        <p:nvSpPr>
          <p:cNvPr id="50" name="Rectángulo 49">
            <a:extLst>
              <a:ext uri="{FF2B5EF4-FFF2-40B4-BE49-F238E27FC236}">
                <a16:creationId xmlns:a16="http://schemas.microsoft.com/office/drawing/2014/main" id="{AF0B6E58-8B27-71CC-4CE8-4A97E13C9E28}"/>
              </a:ext>
            </a:extLst>
          </p:cNvPr>
          <p:cNvSpPr/>
          <p:nvPr/>
        </p:nvSpPr>
        <p:spPr>
          <a:xfrm>
            <a:off x="13344309" y="5875288"/>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Contabilidad efectúa pago de seguros</a:t>
            </a:r>
          </a:p>
        </p:txBody>
      </p:sp>
      <p:sp>
        <p:nvSpPr>
          <p:cNvPr id="51" name="Rectángulo 50">
            <a:extLst>
              <a:ext uri="{FF2B5EF4-FFF2-40B4-BE49-F238E27FC236}">
                <a16:creationId xmlns:a16="http://schemas.microsoft.com/office/drawing/2014/main" id="{68B67F70-6308-9E2E-5265-DB874DF734C8}"/>
              </a:ext>
            </a:extLst>
          </p:cNvPr>
          <p:cNvSpPr/>
          <p:nvPr/>
        </p:nvSpPr>
        <p:spPr>
          <a:xfrm>
            <a:off x="9469764" y="5794010"/>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Contabilidad notifica a seguros de la realización de los pagos</a:t>
            </a:r>
          </a:p>
        </p:txBody>
      </p:sp>
      <p:sp>
        <p:nvSpPr>
          <p:cNvPr id="52" name="Rectángulo 51">
            <a:extLst>
              <a:ext uri="{FF2B5EF4-FFF2-40B4-BE49-F238E27FC236}">
                <a16:creationId xmlns:a16="http://schemas.microsoft.com/office/drawing/2014/main" id="{DA20BE5B-8F66-ED00-1B70-41FA0EF3A296}"/>
              </a:ext>
            </a:extLst>
          </p:cNvPr>
          <p:cNvSpPr/>
          <p:nvPr/>
        </p:nvSpPr>
        <p:spPr>
          <a:xfrm>
            <a:off x="5663308" y="5768436"/>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Seguros envía un informe de los pagos a aseguradora</a:t>
            </a:r>
          </a:p>
        </p:txBody>
      </p:sp>
      <p:sp>
        <p:nvSpPr>
          <p:cNvPr id="53" name="Rectángulo 52">
            <a:extLst>
              <a:ext uri="{FF2B5EF4-FFF2-40B4-BE49-F238E27FC236}">
                <a16:creationId xmlns:a16="http://schemas.microsoft.com/office/drawing/2014/main" id="{2A74FC2A-854A-AD4F-08FA-13EACF4F916A}"/>
              </a:ext>
            </a:extLst>
          </p:cNvPr>
          <p:cNvSpPr/>
          <p:nvPr/>
        </p:nvSpPr>
        <p:spPr>
          <a:xfrm>
            <a:off x="17255467" y="3750364"/>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selecciona un rango de fechas </a:t>
            </a:r>
          </a:p>
        </p:txBody>
      </p:sp>
      <p:sp>
        <p:nvSpPr>
          <p:cNvPr id="54" name="Rectángulo 53">
            <a:extLst>
              <a:ext uri="{FF2B5EF4-FFF2-40B4-BE49-F238E27FC236}">
                <a16:creationId xmlns:a16="http://schemas.microsoft.com/office/drawing/2014/main" id="{B099D5BF-D1E1-C1FE-477A-EA83A084B2F9}"/>
              </a:ext>
            </a:extLst>
          </p:cNvPr>
          <p:cNvSpPr/>
          <p:nvPr/>
        </p:nvSpPr>
        <p:spPr>
          <a:xfrm>
            <a:off x="21152639" y="3683835"/>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Listado de pólizas emitidas no pagadas</a:t>
            </a:r>
          </a:p>
        </p:txBody>
      </p:sp>
      <p:sp>
        <p:nvSpPr>
          <p:cNvPr id="55" name="CuadroTexto 54">
            <a:extLst>
              <a:ext uri="{FF2B5EF4-FFF2-40B4-BE49-F238E27FC236}">
                <a16:creationId xmlns:a16="http://schemas.microsoft.com/office/drawing/2014/main" id="{C4B77F69-DDBC-1DA1-C7F6-F5012F4FE913}"/>
              </a:ext>
            </a:extLst>
          </p:cNvPr>
          <p:cNvSpPr txBox="1"/>
          <p:nvPr/>
        </p:nvSpPr>
        <p:spPr>
          <a:xfrm>
            <a:off x="10457812" y="6700811"/>
            <a:ext cx="1409008"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Evidencia</a:t>
            </a:r>
          </a:p>
        </p:txBody>
      </p:sp>
      <p:sp>
        <p:nvSpPr>
          <p:cNvPr id="56" name="Rectángulo 55">
            <a:extLst>
              <a:ext uri="{FF2B5EF4-FFF2-40B4-BE49-F238E27FC236}">
                <a16:creationId xmlns:a16="http://schemas.microsoft.com/office/drawing/2014/main" id="{68FF5414-7325-9E7B-DFCA-D92591425CC5}"/>
              </a:ext>
            </a:extLst>
          </p:cNvPr>
          <p:cNvSpPr/>
          <p:nvPr/>
        </p:nvSpPr>
        <p:spPr>
          <a:xfrm>
            <a:off x="5605671" y="7996717"/>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recibe la confirmación de pago de la aseguradora</a:t>
            </a:r>
          </a:p>
        </p:txBody>
      </p:sp>
      <p:sp>
        <p:nvSpPr>
          <p:cNvPr id="57" name="Rectángulo 56">
            <a:extLst>
              <a:ext uri="{FF2B5EF4-FFF2-40B4-BE49-F238E27FC236}">
                <a16:creationId xmlns:a16="http://schemas.microsoft.com/office/drawing/2014/main" id="{F8A5F896-C00A-A38E-6A8D-D12BC032CA62}"/>
              </a:ext>
            </a:extLst>
          </p:cNvPr>
          <p:cNvSpPr/>
          <p:nvPr/>
        </p:nvSpPr>
        <p:spPr>
          <a:xfrm>
            <a:off x="5580360" y="10188171"/>
            <a:ext cx="2516956" cy="859454"/>
          </a:xfrm>
          <a:prstGeom prst="rect">
            <a:avLst/>
          </a:prstGeom>
          <a:solidFill>
            <a:srgbClr val="002060"/>
          </a:soli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white"/>
                </a:solidFill>
                <a:effectLst/>
                <a:uLnTx/>
                <a:uFillTx/>
                <a:latin typeface="Calibri" panose="020F0502020204030204"/>
                <a:ea typeface="+mn-ea"/>
                <a:cs typeface="+mn-cs"/>
              </a:rPr>
              <a:t>Ejecutivo importa el listado las pólizas pagadas</a:t>
            </a:r>
          </a:p>
        </p:txBody>
      </p:sp>
      <p:sp>
        <p:nvSpPr>
          <p:cNvPr id="58" name="CuadroTexto 57">
            <a:extLst>
              <a:ext uri="{FF2B5EF4-FFF2-40B4-BE49-F238E27FC236}">
                <a16:creationId xmlns:a16="http://schemas.microsoft.com/office/drawing/2014/main" id="{3A2849FE-C508-DA6C-0277-57D0FB8E2603}"/>
              </a:ext>
            </a:extLst>
          </p:cNvPr>
          <p:cNvSpPr txBox="1"/>
          <p:nvPr/>
        </p:nvSpPr>
        <p:spPr>
          <a:xfrm>
            <a:off x="13195771" y="5215008"/>
            <a:ext cx="2938435"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Pólizas pendientes de pago</a:t>
            </a:r>
          </a:p>
        </p:txBody>
      </p:sp>
      <p:pic>
        <p:nvPicPr>
          <p:cNvPr id="59" name="Imagen 58">
            <a:extLst>
              <a:ext uri="{FF2B5EF4-FFF2-40B4-BE49-F238E27FC236}">
                <a16:creationId xmlns:a16="http://schemas.microsoft.com/office/drawing/2014/main" id="{B3F35BB5-9255-BEBB-1032-F164FE02B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39718" y="5554750"/>
            <a:ext cx="304762" cy="304762"/>
          </a:xfrm>
          <a:prstGeom prst="rect">
            <a:avLst/>
          </a:prstGeom>
        </p:spPr>
      </p:pic>
      <p:pic>
        <p:nvPicPr>
          <p:cNvPr id="60" name="Imagen 59">
            <a:extLst>
              <a:ext uri="{FF2B5EF4-FFF2-40B4-BE49-F238E27FC236}">
                <a16:creationId xmlns:a16="http://schemas.microsoft.com/office/drawing/2014/main" id="{5248B008-1C8B-CC12-DC23-D7E8C1461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5402" y="7636773"/>
            <a:ext cx="304762" cy="304762"/>
          </a:xfrm>
          <a:prstGeom prst="rect">
            <a:avLst/>
          </a:prstGeom>
        </p:spPr>
      </p:pic>
      <p:pic>
        <p:nvPicPr>
          <p:cNvPr id="61" name="Imagen 60">
            <a:extLst>
              <a:ext uri="{FF2B5EF4-FFF2-40B4-BE49-F238E27FC236}">
                <a16:creationId xmlns:a16="http://schemas.microsoft.com/office/drawing/2014/main" id="{C8148F89-6FDF-344A-EB9D-65DDC0B37C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8278" y="9818701"/>
            <a:ext cx="304762" cy="304762"/>
          </a:xfrm>
          <a:prstGeom prst="rect">
            <a:avLst/>
          </a:prstGeom>
        </p:spPr>
      </p:pic>
      <p:pic>
        <p:nvPicPr>
          <p:cNvPr id="62" name="Imagen 61">
            <a:extLst>
              <a:ext uri="{FF2B5EF4-FFF2-40B4-BE49-F238E27FC236}">
                <a16:creationId xmlns:a16="http://schemas.microsoft.com/office/drawing/2014/main" id="{1E334D6F-9569-3954-CD3A-1AB781F30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7087" y="5398965"/>
            <a:ext cx="304762" cy="304762"/>
          </a:xfrm>
          <a:prstGeom prst="rect">
            <a:avLst/>
          </a:prstGeom>
        </p:spPr>
      </p:pic>
      <p:pic>
        <p:nvPicPr>
          <p:cNvPr id="63" name="Imagen 62">
            <a:extLst>
              <a:ext uri="{FF2B5EF4-FFF2-40B4-BE49-F238E27FC236}">
                <a16:creationId xmlns:a16="http://schemas.microsoft.com/office/drawing/2014/main" id="{3F62C6FF-9AE1-3032-D780-5B9C6A82FA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7859" y="5424951"/>
            <a:ext cx="304762" cy="304762"/>
          </a:xfrm>
          <a:prstGeom prst="rect">
            <a:avLst/>
          </a:prstGeom>
        </p:spPr>
      </p:pic>
      <p:cxnSp>
        <p:nvCxnSpPr>
          <p:cNvPr id="64" name="Conector recto de flecha 63">
            <a:extLst>
              <a:ext uri="{FF2B5EF4-FFF2-40B4-BE49-F238E27FC236}">
                <a16:creationId xmlns:a16="http://schemas.microsoft.com/office/drawing/2014/main" id="{382CF7DE-5376-A1E1-28F6-41AA6A4E81CB}"/>
              </a:ext>
            </a:extLst>
          </p:cNvPr>
          <p:cNvCxnSpPr>
            <a:cxnSpLocks/>
          </p:cNvCxnSpPr>
          <p:nvPr/>
        </p:nvCxnSpPr>
        <p:spPr>
          <a:xfrm rot="16200000">
            <a:off x="20438423" y="3446611"/>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65" name="Conector recto de flecha 64">
            <a:extLst>
              <a:ext uri="{FF2B5EF4-FFF2-40B4-BE49-F238E27FC236}">
                <a16:creationId xmlns:a16="http://schemas.microsoft.com/office/drawing/2014/main" id="{D251A65C-11BC-20B6-14AC-0165B92F1C6B}"/>
              </a:ext>
            </a:extLst>
          </p:cNvPr>
          <p:cNvCxnSpPr>
            <a:cxnSpLocks/>
          </p:cNvCxnSpPr>
          <p:nvPr/>
        </p:nvCxnSpPr>
        <p:spPr>
          <a:xfrm rot="16200000">
            <a:off x="16589467" y="3562030"/>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66" name="Conector recto de flecha 65">
            <a:extLst>
              <a:ext uri="{FF2B5EF4-FFF2-40B4-BE49-F238E27FC236}">
                <a16:creationId xmlns:a16="http://schemas.microsoft.com/office/drawing/2014/main" id="{F47EDF42-AD2F-2E08-AA88-D1DDA61672EB}"/>
              </a:ext>
            </a:extLst>
          </p:cNvPr>
          <p:cNvCxnSpPr>
            <a:cxnSpLocks/>
          </p:cNvCxnSpPr>
          <p:nvPr/>
        </p:nvCxnSpPr>
        <p:spPr>
          <a:xfrm flipH="1">
            <a:off x="22385527" y="4543289"/>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67" name="Conector recto de flecha 66">
            <a:extLst>
              <a:ext uri="{FF2B5EF4-FFF2-40B4-BE49-F238E27FC236}">
                <a16:creationId xmlns:a16="http://schemas.microsoft.com/office/drawing/2014/main" id="{1873EACD-3F20-6518-363D-138563BC0000}"/>
              </a:ext>
            </a:extLst>
          </p:cNvPr>
          <p:cNvCxnSpPr>
            <a:cxnSpLocks/>
          </p:cNvCxnSpPr>
          <p:nvPr/>
        </p:nvCxnSpPr>
        <p:spPr>
          <a:xfrm rot="5400000" flipH="1">
            <a:off x="8803764" y="5639015"/>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68" name="Conector recto de flecha 67">
            <a:extLst>
              <a:ext uri="{FF2B5EF4-FFF2-40B4-BE49-F238E27FC236}">
                <a16:creationId xmlns:a16="http://schemas.microsoft.com/office/drawing/2014/main" id="{E5368283-5AD1-5B2F-3B2A-68DA70ECE76B}"/>
              </a:ext>
            </a:extLst>
          </p:cNvPr>
          <p:cNvCxnSpPr>
            <a:cxnSpLocks/>
          </p:cNvCxnSpPr>
          <p:nvPr/>
        </p:nvCxnSpPr>
        <p:spPr>
          <a:xfrm rot="5400000" flipH="1">
            <a:off x="12678309" y="5639015"/>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69" name="Conector recto de flecha 68">
            <a:extLst>
              <a:ext uri="{FF2B5EF4-FFF2-40B4-BE49-F238E27FC236}">
                <a16:creationId xmlns:a16="http://schemas.microsoft.com/office/drawing/2014/main" id="{38DDBBDF-E65D-FA2C-2756-C52386C41ECF}"/>
              </a:ext>
            </a:extLst>
          </p:cNvPr>
          <p:cNvCxnSpPr>
            <a:cxnSpLocks/>
          </p:cNvCxnSpPr>
          <p:nvPr/>
        </p:nvCxnSpPr>
        <p:spPr>
          <a:xfrm rot="5400000" flipH="1">
            <a:off x="16589310" y="5655593"/>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70" name="Conector recto de flecha 69">
            <a:extLst>
              <a:ext uri="{FF2B5EF4-FFF2-40B4-BE49-F238E27FC236}">
                <a16:creationId xmlns:a16="http://schemas.microsoft.com/office/drawing/2014/main" id="{EC7CE1D9-60E8-CFCC-7C02-113218111D78}"/>
              </a:ext>
            </a:extLst>
          </p:cNvPr>
          <p:cNvCxnSpPr>
            <a:cxnSpLocks/>
          </p:cNvCxnSpPr>
          <p:nvPr/>
        </p:nvCxnSpPr>
        <p:spPr>
          <a:xfrm rot="5400000" flipH="1">
            <a:off x="20511010" y="5639015"/>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71" name="Conector recto de flecha 70">
            <a:extLst>
              <a:ext uri="{FF2B5EF4-FFF2-40B4-BE49-F238E27FC236}">
                <a16:creationId xmlns:a16="http://schemas.microsoft.com/office/drawing/2014/main" id="{5789A5F7-1D20-4EF7-8D2C-02664F37E59F}"/>
              </a:ext>
            </a:extLst>
          </p:cNvPr>
          <p:cNvCxnSpPr>
            <a:cxnSpLocks/>
          </p:cNvCxnSpPr>
          <p:nvPr/>
        </p:nvCxnSpPr>
        <p:spPr>
          <a:xfrm flipH="1">
            <a:off x="6913614" y="6653464"/>
            <a:ext cx="0" cy="1332000"/>
          </a:xfrm>
          <a:prstGeom prst="straightConnector1">
            <a:avLst/>
          </a:prstGeom>
          <a:noFill/>
          <a:ln w="38100" cap="flat" cmpd="sng" algn="ctr">
            <a:solidFill>
              <a:sysClr val="windowText" lastClr="000000"/>
            </a:solidFill>
            <a:prstDash val="solid"/>
            <a:miter lim="800000"/>
            <a:tailEnd type="triangle"/>
          </a:ln>
          <a:effectLst/>
        </p:spPr>
      </p:cxnSp>
      <p:cxnSp>
        <p:nvCxnSpPr>
          <p:cNvPr id="72" name="Conector recto de flecha 71">
            <a:extLst>
              <a:ext uri="{FF2B5EF4-FFF2-40B4-BE49-F238E27FC236}">
                <a16:creationId xmlns:a16="http://schemas.microsoft.com/office/drawing/2014/main" id="{DF7CB89C-2AB4-1DD9-D184-1A163B49A2C3}"/>
              </a:ext>
            </a:extLst>
          </p:cNvPr>
          <p:cNvCxnSpPr>
            <a:cxnSpLocks/>
          </p:cNvCxnSpPr>
          <p:nvPr/>
        </p:nvCxnSpPr>
        <p:spPr>
          <a:xfrm flipH="1">
            <a:off x="6883567" y="8856171"/>
            <a:ext cx="0" cy="1332000"/>
          </a:xfrm>
          <a:prstGeom prst="straightConnector1">
            <a:avLst/>
          </a:prstGeom>
          <a:noFill/>
          <a:ln w="38100" cap="flat" cmpd="sng" algn="ctr">
            <a:solidFill>
              <a:sysClr val="windowText" lastClr="000000"/>
            </a:solidFill>
            <a:prstDash val="solid"/>
            <a:miter lim="800000"/>
            <a:tailEnd type="triangle"/>
          </a:ln>
          <a:effectLst/>
        </p:spPr>
      </p:cxnSp>
      <p:sp>
        <p:nvSpPr>
          <p:cNvPr id="73" name="CuadroTexto 72">
            <a:extLst>
              <a:ext uri="{FF2B5EF4-FFF2-40B4-BE49-F238E27FC236}">
                <a16:creationId xmlns:a16="http://schemas.microsoft.com/office/drawing/2014/main" id="{B6038243-BD97-711B-0572-DA7F031F83E6}"/>
              </a:ext>
            </a:extLst>
          </p:cNvPr>
          <p:cNvSpPr txBox="1"/>
          <p:nvPr/>
        </p:nvSpPr>
        <p:spPr>
          <a:xfrm>
            <a:off x="17516130" y="2703643"/>
            <a:ext cx="2184408" cy="923330"/>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Filtrado </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s-MX" sz="1800" b="0" i="0" u="none" strike="noStrike" kern="0" cap="none" spc="0" normalizeH="0" baseline="0" noProof="0">
                <a:ln>
                  <a:noFill/>
                </a:ln>
                <a:solidFill>
                  <a:prstClr val="black"/>
                </a:solidFill>
                <a:effectLst/>
                <a:uLnTx/>
                <a:uFillTx/>
                <a:latin typeface="Calibri" panose="020F0502020204030204"/>
              </a:rPr>
              <a:t>Aseguradora</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s-MX" sz="1800" b="0" i="0" u="none" strike="noStrike" kern="0" cap="none" spc="0" normalizeH="0" baseline="0" noProof="0">
                <a:ln>
                  <a:noFill/>
                </a:ln>
                <a:solidFill>
                  <a:prstClr val="black"/>
                </a:solidFill>
                <a:effectLst/>
                <a:uLnTx/>
                <a:uFillTx/>
                <a:latin typeface="Calibri" panose="020F0502020204030204"/>
              </a:rPr>
              <a:t>Uso de Unidad</a:t>
            </a:r>
          </a:p>
        </p:txBody>
      </p:sp>
      <p:sp>
        <p:nvSpPr>
          <p:cNvPr id="74" name="CuadroTexto 73">
            <a:extLst>
              <a:ext uri="{FF2B5EF4-FFF2-40B4-BE49-F238E27FC236}">
                <a16:creationId xmlns:a16="http://schemas.microsoft.com/office/drawing/2014/main" id="{50110A4E-F6F1-C85D-F3B9-CC180107E6D5}"/>
              </a:ext>
            </a:extLst>
          </p:cNvPr>
          <p:cNvSpPr txBox="1"/>
          <p:nvPr/>
        </p:nvSpPr>
        <p:spPr>
          <a:xfrm>
            <a:off x="8193593" y="8323087"/>
            <a:ext cx="1409008" cy="369332"/>
          </a:xfrm>
          <a:prstGeom prst="rect">
            <a:avLst/>
          </a:prstGeom>
          <a:solidFill>
            <a:srgbClr val="FFC000">
              <a:lumMod val="40000"/>
              <a:lumOff val="60000"/>
            </a:srgb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MX" sz="1800" b="0" i="0" u="none" strike="noStrike" kern="0" cap="none" spc="0" normalizeH="0" baseline="0" noProof="0">
                <a:ln>
                  <a:noFill/>
                </a:ln>
                <a:solidFill>
                  <a:prstClr val="black"/>
                </a:solidFill>
                <a:effectLst/>
                <a:uLnTx/>
                <a:uFillTx/>
                <a:latin typeface="Calibri" panose="020F0502020204030204"/>
              </a:rPr>
              <a:t>Evidencia</a:t>
            </a:r>
          </a:p>
        </p:txBody>
      </p:sp>
    </p:spTree>
    <p:extLst>
      <p:ext uri="{BB962C8B-B14F-4D97-AF65-F5344CB8AC3E}">
        <p14:creationId xmlns:p14="http://schemas.microsoft.com/office/powerpoint/2010/main" val="3419625090"/>
      </p:ext>
    </p:extLst>
  </p:cSld>
  <p:clrMapOvr>
    <a:masterClrMapping/>
  </p:clrMapOvr>
</p:sld>
</file>

<file path=ppt/theme/theme1.xml><?xml version="1.0" encoding="utf-8"?>
<a:theme xmlns:a="http://schemas.openxmlformats.org/drawingml/2006/main" name="Marco">
  <a:themeElements>
    <a:clrScheme name="Azul - Datamovil">
      <a:dk1>
        <a:srgbClr val="082031"/>
      </a:dk1>
      <a:lt1>
        <a:srgbClr val="FFFFFF"/>
      </a:lt1>
      <a:dk2>
        <a:srgbClr val="121868"/>
      </a:dk2>
      <a:lt2>
        <a:srgbClr val="FFFFFF"/>
      </a:lt2>
      <a:accent1>
        <a:srgbClr val="264C99"/>
      </a:accent1>
      <a:accent2>
        <a:srgbClr val="A3CEED"/>
      </a:accent2>
      <a:accent3>
        <a:srgbClr val="3366CC"/>
      </a:accent3>
      <a:accent4>
        <a:srgbClr val="BFBFBF"/>
      </a:accent4>
      <a:accent5>
        <a:srgbClr val="0070C0"/>
      </a:accent5>
      <a:accent6>
        <a:srgbClr val="459BDB"/>
      </a:accent6>
      <a:hlink>
        <a:srgbClr val="C2C2C2"/>
      </a:hlink>
      <a:folHlink>
        <a:srgbClr val="124163"/>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782C65AC7F40F47A9653C64614307A3" ma:contentTypeVersion="14" ma:contentTypeDescription="Crear nuevo documento." ma:contentTypeScope="" ma:versionID="4f5bd4036f508eb2cb8753f2556bf547">
  <xsd:schema xmlns:xsd="http://www.w3.org/2001/XMLSchema" xmlns:xs="http://www.w3.org/2001/XMLSchema" xmlns:p="http://schemas.microsoft.com/office/2006/metadata/properties" xmlns:ns2="714dca16-3104-4156-9c82-2583b9fc30f7" xmlns:ns3="9a9daca1-2068-4152-b340-80dbf6801060" targetNamespace="http://schemas.microsoft.com/office/2006/metadata/properties" ma:root="true" ma:fieldsID="9028a781c3ee1ca6c099bfa1e6b3205f" ns2:_="" ns3:_="">
    <xsd:import namespace="714dca16-3104-4156-9c82-2583b9fc30f7"/>
    <xsd:import namespace="9a9daca1-2068-4152-b340-80dbf68010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dca16-3104-4156-9c82-2583b9fc30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157475bf-30fd-4418-994c-82c1ad0f0e0b"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9daca1-2068-4152-b340-80dbf68010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6adb22b-cc5f-4851-bd58-0ffdb36a8053}" ma:internalName="TaxCatchAll" ma:showField="CatchAllData" ma:web="9a9daca1-2068-4152-b340-80dbf680106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a9daca1-2068-4152-b340-80dbf6801060" xsi:nil="true"/>
    <lcf76f155ced4ddcb4097134ff3c332f xmlns="714dca16-3104-4156-9c82-2583b9fc30f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67113B-32E4-4853-8747-DE18214160A6}">
  <ds:schemaRefs>
    <ds:schemaRef ds:uri="714dca16-3104-4156-9c82-2583b9fc30f7"/>
    <ds:schemaRef ds:uri="9a9daca1-2068-4152-b340-80dbf680106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0162C19-FDBC-4883-B16B-955A098904E8}">
  <ds:schemaRef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9a9daca1-2068-4152-b340-80dbf6801060"/>
    <ds:schemaRef ds:uri="http://schemas.microsoft.com/office/2006/documentManagement/types"/>
    <ds:schemaRef ds:uri="http://purl.org/dc/dcmitype/"/>
    <ds:schemaRef ds:uri="714dca16-3104-4156-9c82-2583b9fc30f7"/>
    <ds:schemaRef ds:uri="http://www.w3.org/XML/1998/namespace"/>
    <ds:schemaRef ds:uri="http://purl.org/dc/terms/"/>
  </ds:schemaRefs>
</ds:datastoreItem>
</file>

<file path=customXml/itemProps3.xml><?xml version="1.0" encoding="utf-8"?>
<ds:datastoreItem xmlns:ds="http://schemas.openxmlformats.org/officeDocument/2006/customXml" ds:itemID="{BDCA4494-37A1-4A91-8D2C-414156002B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Marco</Template>
  <TotalTime>1919</TotalTime>
  <Words>5539</Words>
  <Application>Microsoft Office PowerPoint</Application>
  <PresentationFormat>Personalizado</PresentationFormat>
  <Paragraphs>1442</Paragraphs>
  <Slides>28</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28</vt:i4>
      </vt:variant>
    </vt:vector>
  </HeadingPairs>
  <TitlesOfParts>
    <vt:vector size="40" baseType="lpstr">
      <vt:lpstr>Arial</vt:lpstr>
      <vt:lpstr>Arial Narrow</vt:lpstr>
      <vt:lpstr>Calibri</vt:lpstr>
      <vt:lpstr>Cambria</vt:lpstr>
      <vt:lpstr>Century Gothic</vt:lpstr>
      <vt:lpstr>Consolas</vt:lpstr>
      <vt:lpstr>Courier New</vt:lpstr>
      <vt:lpstr>Montserrat</vt:lpstr>
      <vt:lpstr>Verdana</vt:lpstr>
      <vt:lpstr>Wingdings</vt:lpstr>
      <vt:lpstr>Wingdings 2</vt:lpstr>
      <vt:lpstr>Marco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Mariana Reyes Curiel</dc:creator>
  <cp:lastModifiedBy>Mariana Reyes Curiel</cp:lastModifiedBy>
  <cp:revision>2</cp:revision>
  <cp:lastPrinted>2023-08-04T16:34:25Z</cp:lastPrinted>
  <dcterms:created xsi:type="dcterms:W3CDTF">2023-07-16T21:30:43Z</dcterms:created>
  <dcterms:modified xsi:type="dcterms:W3CDTF">2023-12-06T15:13:19Z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0x010100D782C65AC7F40F47A9653C64614307A3</vt:lpwstr>
  </property>
  <property fmtid="{D5CDD505-2E9C-101B-9397-08002B2CF9AE}" pid="3" name="MediaServiceImageTags">
    <vt:lpwstr/>
  </property>
</Properties>
</file>