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2995A6"/>
    <a:srgbClr val="F62155"/>
    <a:srgbClr val="40EA91"/>
    <a:srgbClr val="6AEC7A"/>
    <a:srgbClr val="6AEC33"/>
    <a:srgbClr val="6AFF33"/>
    <a:srgbClr val="2514FF"/>
    <a:srgbClr val="7CB7FF"/>
    <a:srgbClr val="F68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B657D-2746-4BD8-AFF1-C40A3EB97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E998C4-78D7-4937-8D04-F26EDAE64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CD640-7DA4-4004-8574-8B2316418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C88D-5146-4E79-9F66-1093BD31DE8E}" type="datetimeFigureOut">
              <a:rPr lang="en-CA" smtClean="0"/>
              <a:t>2025-08-21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0D51D-BE2C-4830-9259-2DB1A8630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528D1-5460-423F-B7F3-C7B7FDC7D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D6EC3-F5B3-48CD-91DD-89F1669B28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169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881AE-48B8-48C1-A2A6-C9129D13A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EE3F7C-AFC3-421E-838D-DB3F80B27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5492E-2081-478A-ADD0-FCE50A34E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C88D-5146-4E79-9F66-1093BD31DE8E}" type="datetimeFigureOut">
              <a:rPr lang="en-CA" smtClean="0"/>
              <a:t>2025-08-21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79977-C920-4450-B439-5179AAD01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B4339-1B52-4616-BE2F-5A49809CF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D6EC3-F5B3-48CD-91DD-89F1669B28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1698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92AAE8-04D2-444F-8C04-2A6E6DF7B5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1B43A-A57F-42DF-A728-77740B8EF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C305E-F06A-41D5-B8B7-05D734CD6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C88D-5146-4E79-9F66-1093BD31DE8E}" type="datetimeFigureOut">
              <a:rPr lang="en-CA" smtClean="0"/>
              <a:t>2025-08-21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1AB52-553E-47B4-A886-A20E56260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AC090-EB51-4089-B448-34A3D0789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D6EC3-F5B3-48CD-91DD-89F1669B28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0262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E6FE5-F7A7-4225-8BA8-4B6B30F37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086D5-903B-48CB-8F9B-5D12464C6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82AD2-7615-4729-ADB8-50ED08F7F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C88D-5146-4E79-9F66-1093BD31DE8E}" type="datetimeFigureOut">
              <a:rPr lang="en-CA" smtClean="0"/>
              <a:t>2025-08-21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BFF76-05F8-481D-AA34-34947E0C6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0DF8D-DEF3-4D90-AEE3-337805A7B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D6EC3-F5B3-48CD-91DD-89F1669B28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6335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B0559-F044-438E-A502-8B386FF04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23F05-1902-4DA7-98FC-8EA3908E3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40543-65EE-4CDE-A6FF-6B2179090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C88D-5146-4E79-9F66-1093BD31DE8E}" type="datetimeFigureOut">
              <a:rPr lang="en-CA" smtClean="0"/>
              <a:t>2025-08-21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53227-07D6-4F97-99F6-08C6A9EC1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39C5-EC65-4DE8-9A51-D76E378C2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D6EC3-F5B3-48CD-91DD-89F1669B28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3417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C163D-713D-44D3-AD84-FFED5020D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F8E6D-BE0A-4096-86D2-9A5870EB6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AB210A-540D-43CD-AAFA-5A6F578ED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28877-6A9C-457F-A314-0516FA7CF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C88D-5146-4E79-9F66-1093BD31DE8E}" type="datetimeFigureOut">
              <a:rPr lang="en-CA" smtClean="0"/>
              <a:t>2025-08-21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6F682-FBDA-4808-9098-DC8185B04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6B04A-77B6-4E41-B1C1-7124277CB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D6EC3-F5B3-48CD-91DD-89F1669B28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885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82460-9D7F-4A49-9194-BA9289D53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424DA-CE94-4F0E-AF0A-2C99F9D06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CD8C42-5B43-42EE-8A29-53884EC38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0B990A-0AD3-443A-B4B7-A079354479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D196D6-0CED-4EBD-B9C2-403D6D71B9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FB6D70-DDDB-43C3-849A-65947A6AE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C88D-5146-4E79-9F66-1093BD31DE8E}" type="datetimeFigureOut">
              <a:rPr lang="en-CA" smtClean="0"/>
              <a:t>2025-08-21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F199C-186E-4BAA-BEE8-FA84B7574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F00BA-A165-4F5A-9A97-74F164FA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D6EC3-F5B3-48CD-91DD-89F1669B28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0116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F19ED-0E88-4BDA-8F02-AC11960F0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78BC88-4C94-4AC3-9E4F-425F19C2D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C88D-5146-4E79-9F66-1093BD31DE8E}" type="datetimeFigureOut">
              <a:rPr lang="en-CA" smtClean="0"/>
              <a:t>2025-08-21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15087-758F-467D-BBA3-256142CCD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408520-7F16-4842-9621-C5D581057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D6EC3-F5B3-48CD-91DD-89F1669B28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59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CF4539-8BE4-47E7-B6B9-4DB5949E7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C88D-5146-4E79-9F66-1093BD31DE8E}" type="datetimeFigureOut">
              <a:rPr lang="en-CA" smtClean="0"/>
              <a:t>2025-08-21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6EC3E7-98FF-4143-97BA-36E0F4D95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D432E-4E2A-41F8-86E9-67107335B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D6EC3-F5B3-48CD-91DD-89F1669B28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5795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786F0-CD99-4B64-AAC8-7F756FE4C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6FD9B-70D9-4DAF-ADD4-69AA231B3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897636-2BCA-4C80-9421-B8E0A6A5F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7E8BE-928D-4D8B-B31E-2C5B1F51C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C88D-5146-4E79-9F66-1093BD31DE8E}" type="datetimeFigureOut">
              <a:rPr lang="en-CA" smtClean="0"/>
              <a:t>2025-08-21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B747F-3337-4DC3-AA38-B011B076A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61842-5F58-41DF-BF11-E96D67AB6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D6EC3-F5B3-48CD-91DD-89F1669B28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4614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E5260-1544-4FAE-8DA4-B097BA6CD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17A95D-D340-4892-A593-257E98CE25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E0AA06-B83B-4280-9E93-5A5F504B5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12FDD-CCF2-4567-9399-14361C9A3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C88D-5146-4E79-9F66-1093BD31DE8E}" type="datetimeFigureOut">
              <a:rPr lang="en-CA" smtClean="0"/>
              <a:t>2025-08-21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73AD0-E205-4322-8FED-A379DD17C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15AA6-C25C-41FA-8200-ACB29CAB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D6EC3-F5B3-48CD-91DD-89F1669B28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8278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90183D-B904-42AA-8286-DCF22F4AE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FB0CA-625C-4AD9-9DA6-88A063027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D1DA8-BA31-4A74-B778-A4B809662D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6C88D-5146-4E79-9F66-1093BD31DE8E}" type="datetimeFigureOut">
              <a:rPr lang="en-CA" smtClean="0"/>
              <a:t>2025-08-21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821B9-BCE5-49CD-B2EA-BDF22D803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7DEAC-BD54-4C79-AF54-39CF7CC24C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D6EC3-F5B3-48CD-91DD-89F1669B28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8906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C19F708-2A1A-4B65-8D1A-AB23B78A9304}"/>
              </a:ext>
            </a:extLst>
          </p:cNvPr>
          <p:cNvSpPr/>
          <p:nvPr/>
        </p:nvSpPr>
        <p:spPr>
          <a:xfrm>
            <a:off x="1702128" y="1651661"/>
            <a:ext cx="3768980" cy="942110"/>
          </a:xfrm>
          <a:prstGeom prst="rect">
            <a:avLst/>
          </a:prstGeom>
          <a:solidFill>
            <a:srgbClr val="2995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9F4A8-2C9A-4A6E-BD21-A7ABD347B3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Reasoning</a:t>
            </a:r>
            <a:r>
              <a:rPr lang="en-CA" dirty="0"/>
              <a:t> Like a Reverse Engineer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7FCFE3-779B-418A-AE71-1618A6A85D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Charles E. Gagnon, Steven H. H. Ding, Philippe </a:t>
            </a:r>
            <a:r>
              <a:rPr lang="en-CA" dirty="0" err="1"/>
              <a:t>Charland</a:t>
            </a:r>
            <a:r>
              <a:rPr lang="en-CA" dirty="0"/>
              <a:t>, Benjamin C. M. Fung</a:t>
            </a:r>
          </a:p>
        </p:txBody>
      </p:sp>
    </p:spTree>
    <p:extLst>
      <p:ext uri="{BB962C8B-B14F-4D97-AF65-F5344CB8AC3E}">
        <p14:creationId xmlns:p14="http://schemas.microsoft.com/office/powerpoint/2010/main" val="2274368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BDC26-F576-48F3-B2F7-F285D76C5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0D3FA-686C-4790-A7BC-4CE8F510D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L-Shape 5">
            <a:extLst>
              <a:ext uri="{FF2B5EF4-FFF2-40B4-BE49-F238E27FC236}">
                <a16:creationId xmlns:a16="http://schemas.microsoft.com/office/drawing/2014/main" id="{DDBC3CD0-AD61-4C0E-A672-ADAEFCCD6E83}"/>
              </a:ext>
            </a:extLst>
          </p:cNvPr>
          <p:cNvSpPr/>
          <p:nvPr/>
        </p:nvSpPr>
        <p:spPr>
          <a:xfrm rot="20593866">
            <a:off x="8615200" y="344843"/>
            <a:ext cx="1511558" cy="1455510"/>
          </a:xfrm>
          <a:prstGeom prst="corner">
            <a:avLst/>
          </a:prstGeom>
          <a:solidFill>
            <a:srgbClr val="F621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9515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51ECB-3796-4BE2-A1D4-0D38EEF4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Early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58580-6E48-4443-A947-586B39E83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4AC05AA5-6A74-45A3-B6B6-D8F343C4A36C}"/>
              </a:ext>
            </a:extLst>
          </p:cNvPr>
          <p:cNvSpPr/>
          <p:nvPr/>
        </p:nvSpPr>
        <p:spPr>
          <a:xfrm rot="560992">
            <a:off x="427575" y="4511061"/>
            <a:ext cx="1868968" cy="1611180"/>
          </a:xfrm>
          <a:prstGeom prst="triangl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73288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8D53D-5AC3-4167-A99B-FD0CB9ED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Current State of the 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3395E-1905-4034-B32C-D2F657785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Partial Circle 4">
            <a:extLst>
              <a:ext uri="{FF2B5EF4-FFF2-40B4-BE49-F238E27FC236}">
                <a16:creationId xmlns:a16="http://schemas.microsoft.com/office/drawing/2014/main" id="{80577D6E-43CE-444C-BE16-A2780F1FE44F}"/>
              </a:ext>
            </a:extLst>
          </p:cNvPr>
          <p:cNvSpPr/>
          <p:nvPr/>
        </p:nvSpPr>
        <p:spPr>
          <a:xfrm>
            <a:off x="8804031" y="3727939"/>
            <a:ext cx="2305538" cy="2305538"/>
          </a:xfrm>
          <a:prstGeom prst="pie">
            <a:avLst>
              <a:gd name="adj1" fmla="val 0"/>
              <a:gd name="adj2" fmla="val 6860271"/>
            </a:avLst>
          </a:prstGeom>
          <a:solidFill>
            <a:srgbClr val="40E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96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us Sign 4">
            <a:extLst>
              <a:ext uri="{FF2B5EF4-FFF2-40B4-BE49-F238E27FC236}">
                <a16:creationId xmlns:a16="http://schemas.microsoft.com/office/drawing/2014/main" id="{18900B3C-32EA-4F81-920B-13FF7E4A7B13}"/>
              </a:ext>
            </a:extLst>
          </p:cNvPr>
          <p:cNvSpPr/>
          <p:nvPr/>
        </p:nvSpPr>
        <p:spPr>
          <a:xfrm rot="6213315">
            <a:off x="8297093" y="553719"/>
            <a:ext cx="2340227" cy="2340227"/>
          </a:xfrm>
          <a:prstGeom prst="mathPlus">
            <a:avLst/>
          </a:prstGeom>
          <a:solidFill>
            <a:srgbClr val="251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8DC468-7D0A-4CC0-B096-A087E8634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we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36949-E802-4316-8831-D0A0DEF3D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07684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ptagon 4">
            <a:extLst>
              <a:ext uri="{FF2B5EF4-FFF2-40B4-BE49-F238E27FC236}">
                <a16:creationId xmlns:a16="http://schemas.microsoft.com/office/drawing/2014/main" id="{6D934F71-14F3-4A4B-8877-A86B98768BF1}"/>
              </a:ext>
            </a:extLst>
          </p:cNvPr>
          <p:cNvSpPr/>
          <p:nvPr/>
        </p:nvSpPr>
        <p:spPr>
          <a:xfrm rot="20819542">
            <a:off x="74687" y="1195942"/>
            <a:ext cx="1685229" cy="1685229"/>
          </a:xfrm>
          <a:prstGeom prst="heptagon">
            <a:avLst/>
          </a:prstGeom>
          <a:solidFill>
            <a:srgbClr val="F621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5A4121-C55C-4E0A-A150-BFC4B624E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DEB7A-549F-4A56-A971-34902C302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5750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8D98-4EBE-4D20-B14A-FF1F55049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35978-4723-49D2-A9A7-F1E17E8E1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A1FD76DF-2387-4ACA-AE5D-72A3E5EA6BD4}"/>
              </a:ext>
            </a:extLst>
          </p:cNvPr>
          <p:cNvSpPr/>
          <p:nvPr/>
        </p:nvSpPr>
        <p:spPr>
          <a:xfrm rot="8078944">
            <a:off x="500070" y="4949377"/>
            <a:ext cx="1042886" cy="1377210"/>
          </a:xfrm>
          <a:prstGeom prst="snip1Rect">
            <a:avLst>
              <a:gd name="adj" fmla="val 50000"/>
            </a:avLst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3365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DB316-1226-4D5B-9934-A3298F86C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798A0-8217-4781-A322-C40A6A89F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1B61E0-ED79-4390-BF17-906B0AFF297F}"/>
              </a:ext>
            </a:extLst>
          </p:cNvPr>
          <p:cNvSpPr/>
          <p:nvPr/>
        </p:nvSpPr>
        <p:spPr>
          <a:xfrm>
            <a:off x="9343291" y="4492747"/>
            <a:ext cx="1758462" cy="1758462"/>
          </a:xfrm>
          <a:prstGeom prst="rect">
            <a:avLst/>
          </a:prstGeom>
          <a:solidFill>
            <a:srgbClr val="2995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0568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40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Reasoning Like a Reverse Engineer</vt:lpstr>
      <vt:lpstr>Motivation</vt:lpstr>
      <vt:lpstr>Early methods</vt:lpstr>
      <vt:lpstr>Current State of the Art</vt:lpstr>
      <vt:lpstr>What we do</vt:lpstr>
      <vt:lpstr>Example</vt:lpstr>
      <vt:lpstr>Results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Reasoning Like a Reverse Engineer</dc:title>
  <dc:creator>Gagnon CEG@RDDC Val@Defence365</dc:creator>
  <cp:lastModifiedBy>Gagnon CEG@RDDC Val@Defence365</cp:lastModifiedBy>
  <cp:revision>7</cp:revision>
  <dcterms:created xsi:type="dcterms:W3CDTF">2025-08-20T12:31:08Z</dcterms:created>
  <dcterms:modified xsi:type="dcterms:W3CDTF">2025-08-21T17:47:04Z</dcterms:modified>
</cp:coreProperties>
</file>