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995A6"/>
    <a:srgbClr val="F62155"/>
    <a:srgbClr val="40EA91"/>
    <a:srgbClr val="6AEC7A"/>
    <a:srgbClr val="6AEC33"/>
    <a:srgbClr val="6AFF33"/>
    <a:srgbClr val="2514FF"/>
    <a:srgbClr val="7CB7FF"/>
    <a:srgbClr val="F68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657D-2746-4BD8-AFF1-C40A3EB9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98C4-78D7-4937-8D04-F26EDAE6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D640-7DA4-4004-8574-8B231641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D51D-BE2C-4830-9259-2DB1A863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28D1-5460-423F-B7F3-C7B7FDC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1AE-48B8-48C1-A2A6-C9129D13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F7C-AFC3-421E-838D-DB3F80B2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492E-2081-478A-ADD0-FCE50A34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9977-C920-4450-B439-5179AAD0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4339-1B52-4616-BE2F-5A49809C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2AAE8-04D2-444F-8C04-2A6E6DF7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1B43A-A57F-42DF-A728-77740B8E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05E-F06A-41D5-B8B7-05D734C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B52-553E-47B4-A886-A20E5626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C090-EB51-4089-B448-34A3D07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2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E5-F7A7-4225-8BA8-4B6B30F3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86D5-903B-48CB-8F9B-5D12464C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2AD2-7615-4729-ADB8-50ED08F7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FF76-05F8-481D-AA34-34947E0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DF8D-DEF3-4D90-AEE3-337805A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0559-F044-438E-A502-8B386FF0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3F05-1902-4DA7-98FC-8EA3908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0543-65EE-4CDE-A6FF-6B21790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3227-07D6-4F97-99F6-08C6A9E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39C5-EC65-4DE8-9A51-D76E378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163D-713D-44D3-AD84-FFED5020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E6D-BE0A-4096-86D2-9A5870EB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210A-540D-43CD-AAFA-5A6F578E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8877-6A9C-457F-A314-0516FA7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82-FBDA-4808-9098-DC8185B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B04A-77B6-4E41-B1C1-7124277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8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460-9D7F-4A49-9194-BA9289D5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24DA-CE94-4F0E-AF0A-2C99F9D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8C42-5B43-42EE-8A29-53884EC3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B990A-0AD3-443A-B4B7-A0793544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196D6-0CED-4EBD-B9C2-403D6D71B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B6D70-DDDB-43C3-849A-65947A6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199C-186E-4BAA-BEE8-FA84B75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F00BA-A165-4F5A-9A97-74F164FA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1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19ED-0E88-4BDA-8F02-AC11960F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8BC88-4C94-4AC3-9E4F-425F19C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5087-758F-467D-BBA3-256142CC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08520-7F16-4842-9621-C5D5810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F4539-8BE4-47E7-B6B9-4DB5949E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C3E7-98FF-4143-97BA-36E0F4D9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432E-4E2A-41F8-86E9-6710733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7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6F0-CD99-4B64-AAC8-7F756FE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FD9B-70D9-4DAF-ADD4-69AA231B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97636-2BCA-4C80-9421-B8E0A6A5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8BE-928D-4D8B-B31E-2C5B1F5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B747F-3337-4DC3-AA38-B011B07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1842-5F58-41DF-BF11-E96D67A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5260-1544-4FAE-8DA4-B097BA6C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7A95D-D340-4892-A593-257E98CE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AA06-B83B-4280-9E93-5A5F504B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2FDD-CCF2-4567-9399-14361C9A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3AD0-E205-4322-8FED-A379DD17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5AA6-C25C-41FA-8200-ACB29CA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2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0183D-B904-42AA-8286-DCF22F4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B0CA-625C-4AD9-9DA6-88A06302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1DA8-BA31-4A74-B778-A4B80966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88D-5146-4E79-9F66-1093BD31DE8E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21B9-BCE5-49CD-B2EA-BDF22D80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DEAC-BD54-4C79-AF54-39CF7CC24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19F708-2A1A-4B65-8D1A-AB23B78A9304}"/>
              </a:ext>
            </a:extLst>
          </p:cNvPr>
          <p:cNvSpPr/>
          <p:nvPr/>
        </p:nvSpPr>
        <p:spPr>
          <a:xfrm>
            <a:off x="1702128" y="1651661"/>
            <a:ext cx="3768980" cy="942110"/>
          </a:xfrm>
          <a:prstGeom prst="rect">
            <a:avLst/>
          </a:prstGeom>
          <a:solidFill>
            <a:srgbClr val="299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F4A8-2C9A-4A6E-BD21-A7ABD347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Reasoning</a:t>
            </a:r>
            <a:r>
              <a:rPr lang="en-CA" dirty="0"/>
              <a:t> Like a Reverse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CFE3-779B-418A-AE71-1618A6A85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Charles E. Gagnon, Steven H. H. Ding, Philippe </a:t>
            </a:r>
            <a:r>
              <a:rPr lang="en-CA" dirty="0" err="1"/>
              <a:t>Charland</a:t>
            </a:r>
            <a:r>
              <a:rPr lang="en-CA" dirty="0"/>
              <a:t>, Benjamin C. M. Fung</a:t>
            </a:r>
          </a:p>
        </p:txBody>
      </p:sp>
    </p:spTree>
    <p:extLst>
      <p:ext uri="{BB962C8B-B14F-4D97-AF65-F5344CB8AC3E}">
        <p14:creationId xmlns:p14="http://schemas.microsoft.com/office/powerpoint/2010/main" val="227436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B316-1226-4D5B-9934-A3298F86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98A0-8217-4781-A322-C40A6A89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B61E0-ED79-4390-BF17-906B0AFF297F}"/>
              </a:ext>
            </a:extLst>
          </p:cNvPr>
          <p:cNvSpPr/>
          <p:nvPr/>
        </p:nvSpPr>
        <p:spPr>
          <a:xfrm>
            <a:off x="9343291" y="4492747"/>
            <a:ext cx="1758462" cy="1758462"/>
          </a:xfrm>
          <a:prstGeom prst="rect">
            <a:avLst/>
          </a:prstGeom>
          <a:solidFill>
            <a:srgbClr val="299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5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4DD78-E157-4AC1-A111-5031662FEB5A}"/>
              </a:ext>
            </a:extLst>
          </p:cNvPr>
          <p:cNvSpPr txBox="1"/>
          <p:nvPr/>
        </p:nvSpPr>
        <p:spPr>
          <a:xfrm>
            <a:off x="827721" y="234817"/>
            <a:ext cx="2653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0" dirty="0"/>
              <a:t>👨‍🍳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5E9BD-A14A-41C8-AE30-537F25CA84CC}"/>
              </a:ext>
            </a:extLst>
          </p:cNvPr>
          <p:cNvSpPr txBox="1"/>
          <p:nvPr/>
        </p:nvSpPr>
        <p:spPr>
          <a:xfrm>
            <a:off x="4459821" y="1973754"/>
            <a:ext cx="3404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i="0" dirty="0">
                <a:solidFill>
                  <a:srgbClr val="000000"/>
                </a:solidFill>
                <a:effectLst/>
                <a:latin typeface="ui-sans-serif"/>
              </a:rPr>
              <a:t>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390A-B7DE-474F-945F-302A24C4B809}"/>
              </a:ext>
            </a:extLst>
          </p:cNvPr>
          <p:cNvSpPr txBox="1"/>
          <p:nvPr/>
        </p:nvSpPr>
        <p:spPr>
          <a:xfrm>
            <a:off x="8068675" y="537776"/>
            <a:ext cx="2650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0" dirty="0"/>
              <a:t>🙇‍♂️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C5137-5F7C-4E29-8381-CE88E2DBB1F3}"/>
              </a:ext>
            </a:extLst>
          </p:cNvPr>
          <p:cNvSpPr txBox="1"/>
          <p:nvPr/>
        </p:nvSpPr>
        <p:spPr>
          <a:xfrm>
            <a:off x="763056" y="2423024"/>
            <a:ext cx="2650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0" dirty="0"/>
              <a:t>🤷‍♂️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2ECA5-62D6-44F5-ADDE-95BB6269257E}"/>
              </a:ext>
            </a:extLst>
          </p:cNvPr>
          <p:cNvSpPr txBox="1"/>
          <p:nvPr/>
        </p:nvSpPr>
        <p:spPr>
          <a:xfrm>
            <a:off x="8311621" y="4539734"/>
            <a:ext cx="24071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0" dirty="0"/>
              <a:t>🤦‍♂️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E6B6D-27FB-4A3B-867D-63288726A860}"/>
              </a:ext>
            </a:extLst>
          </p:cNvPr>
          <p:cNvSpPr txBox="1"/>
          <p:nvPr/>
        </p:nvSpPr>
        <p:spPr>
          <a:xfrm>
            <a:off x="797095" y="4539733"/>
            <a:ext cx="6295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0" dirty="0"/>
              <a:t>😏</a:t>
            </a:r>
          </a:p>
        </p:txBody>
      </p:sp>
    </p:spTree>
    <p:extLst>
      <p:ext uri="{BB962C8B-B14F-4D97-AF65-F5344CB8AC3E}">
        <p14:creationId xmlns:p14="http://schemas.microsoft.com/office/powerpoint/2010/main" val="10133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D920-F353-4537-8C98-C174CED47C2C}"/>
              </a:ext>
            </a:extLst>
          </p:cNvPr>
          <p:cNvSpPr txBox="1"/>
          <p:nvPr/>
        </p:nvSpPr>
        <p:spPr>
          <a:xfrm>
            <a:off x="4718463" y="1924831"/>
            <a:ext cx="24146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0" dirty="0"/>
              <a:t>👨‍💻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5255C-356C-4546-B49F-4B7D90FA3554}"/>
              </a:ext>
            </a:extLst>
          </p:cNvPr>
          <p:cNvSpPr txBox="1"/>
          <p:nvPr/>
        </p:nvSpPr>
        <p:spPr>
          <a:xfrm>
            <a:off x="9104416" y="1367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F1833-704A-4C24-971B-E017488296AB}"/>
              </a:ext>
            </a:extLst>
          </p:cNvPr>
          <p:cNvSpPr txBox="1"/>
          <p:nvPr/>
        </p:nvSpPr>
        <p:spPr>
          <a:xfrm>
            <a:off x="1583377" y="1367043"/>
            <a:ext cx="76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D6981-FB5F-493F-BA9A-F2C6A4567688}"/>
              </a:ext>
            </a:extLst>
          </p:cNvPr>
          <p:cNvSpPr txBox="1"/>
          <p:nvPr/>
        </p:nvSpPr>
        <p:spPr>
          <a:xfrm>
            <a:off x="3079668" y="2317069"/>
            <a:ext cx="76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F6B02-BE1D-4667-A5FA-A1F17A113B95}"/>
              </a:ext>
            </a:extLst>
          </p:cNvPr>
          <p:cNvSpPr txBox="1"/>
          <p:nvPr/>
        </p:nvSpPr>
        <p:spPr>
          <a:xfrm>
            <a:off x="9104416" y="5068186"/>
            <a:ext cx="76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⚠️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F599E-7DFF-46C5-8BB4-469B6EF79E38}"/>
              </a:ext>
            </a:extLst>
          </p:cNvPr>
          <p:cNvSpPr txBox="1"/>
          <p:nvPr/>
        </p:nvSpPr>
        <p:spPr>
          <a:xfrm>
            <a:off x="2260271" y="5121626"/>
            <a:ext cx="835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6C60A-E4A2-420F-A131-08B7B447BC83}"/>
              </a:ext>
            </a:extLst>
          </p:cNvPr>
          <p:cNvSpPr txBox="1"/>
          <p:nvPr/>
        </p:nvSpPr>
        <p:spPr>
          <a:xfrm>
            <a:off x="3420094" y="4368509"/>
            <a:ext cx="835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🛠️🔍⚙️</a:t>
            </a:r>
          </a:p>
        </p:txBody>
      </p:sp>
    </p:spTree>
    <p:extLst>
      <p:ext uri="{BB962C8B-B14F-4D97-AF65-F5344CB8AC3E}">
        <p14:creationId xmlns:p14="http://schemas.microsoft.com/office/powerpoint/2010/main" val="247586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26-F576-48F3-B2F7-F285D76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D3FA-686C-4790-A7BC-4CE8F510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76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CA" dirty="0"/>
              <a:t>So much code!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DDBC3CD0-AD61-4C0E-A672-ADAEFCCD6E83}"/>
              </a:ext>
            </a:extLst>
          </p:cNvPr>
          <p:cNvSpPr/>
          <p:nvPr/>
        </p:nvSpPr>
        <p:spPr>
          <a:xfrm rot="20593866">
            <a:off x="8615200" y="344843"/>
            <a:ext cx="1511558" cy="1455510"/>
          </a:xfrm>
          <a:prstGeom prst="corner">
            <a:avLst/>
          </a:prstGeom>
          <a:solidFill>
            <a:srgbClr val="F62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030D0-3B60-4378-AE77-7C7472D8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7" y="3560930"/>
            <a:ext cx="1041491" cy="1041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EFB8C-DAB2-4822-BE9E-F6A58C22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8" y="2519439"/>
            <a:ext cx="1041491" cy="1041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D2801-258E-4E6E-BACC-DFB2AFF0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528" y="4908061"/>
            <a:ext cx="1362763" cy="1362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9890C8-5678-4519-AEBA-7C5A8C9D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278" y="2519439"/>
            <a:ext cx="1555262" cy="1555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1FD64C-95E3-4058-9D1E-3E00AA9B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6" y="5068696"/>
            <a:ext cx="1041491" cy="10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1ECB-3796-4BE2-A1D4-0D38EEF4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Early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8580-6E48-4443-A947-586B39E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Opcode ratios – Does not work across opt</a:t>
            </a:r>
          </a:p>
          <a:p>
            <a:r>
              <a:rPr lang="en-CA" dirty="0"/>
              <a:t>Longest common subsequence – Does not work across arch</a:t>
            </a:r>
          </a:p>
          <a:p>
            <a:r>
              <a:rPr lang="en-CA" dirty="0"/>
              <a:t>Graph edit distance – Intractable on large functions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AC05AA5-6A74-45A3-B6B6-D8F343C4A36C}"/>
              </a:ext>
            </a:extLst>
          </p:cNvPr>
          <p:cNvSpPr/>
          <p:nvPr/>
        </p:nvSpPr>
        <p:spPr>
          <a:xfrm rot="560992">
            <a:off x="427575" y="4511061"/>
            <a:ext cx="1868968" cy="161118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2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D53D-5AC3-4167-A99B-FD0CB9ED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Recent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4E2B86-4B7B-474A-A519-B19CFE3B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814" y="1496647"/>
            <a:ext cx="2061186" cy="2061186"/>
          </a:xfr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80577D6E-43CE-444C-BE16-A2780F1FE44F}"/>
              </a:ext>
            </a:extLst>
          </p:cNvPr>
          <p:cNvSpPr/>
          <p:nvPr/>
        </p:nvSpPr>
        <p:spPr>
          <a:xfrm>
            <a:off x="8804031" y="3727939"/>
            <a:ext cx="2305538" cy="2305538"/>
          </a:xfrm>
          <a:prstGeom prst="pie">
            <a:avLst>
              <a:gd name="adj1" fmla="val 0"/>
              <a:gd name="adj2" fmla="val 6860271"/>
            </a:avLst>
          </a:prstGeom>
          <a:solidFill>
            <a:srgbClr val="40E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CEDDF-E78B-4F80-AD7F-92688ACA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6" y="2006494"/>
            <a:ext cx="1041491" cy="1041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F8265-5267-45B7-A274-605B888A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261" y="1529861"/>
            <a:ext cx="1693985" cy="1693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5B92BB-6E86-4597-9C58-2BAED1951781}"/>
              </a:ext>
            </a:extLst>
          </p:cNvPr>
          <p:cNvSpPr txBox="1"/>
          <p:nvPr/>
        </p:nvSpPr>
        <p:spPr>
          <a:xfrm>
            <a:off x="1289539" y="427316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600" dirty="0"/>
              <a:t>🤷‍♂️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54E1A-7A1B-4466-8D95-921F43D1D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236" y="4376615"/>
            <a:ext cx="1362763" cy="13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us Sign 4">
            <a:extLst>
              <a:ext uri="{FF2B5EF4-FFF2-40B4-BE49-F238E27FC236}">
                <a16:creationId xmlns:a16="http://schemas.microsoft.com/office/drawing/2014/main" id="{18900B3C-32EA-4F81-920B-13FF7E4A7B13}"/>
              </a:ext>
            </a:extLst>
          </p:cNvPr>
          <p:cNvSpPr/>
          <p:nvPr/>
        </p:nvSpPr>
        <p:spPr>
          <a:xfrm rot="6213315">
            <a:off x="8297093" y="553719"/>
            <a:ext cx="2340227" cy="2340227"/>
          </a:xfrm>
          <a:prstGeom prst="mathPlus">
            <a:avLst/>
          </a:prstGeom>
          <a:solidFill>
            <a:srgbClr val="25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DC468-7D0A-4CC0-B096-A087E863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E5BA3-9429-474E-ACA9-18460456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75" y="2314087"/>
            <a:ext cx="2061186" cy="20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>
            <a:extLst>
              <a:ext uri="{FF2B5EF4-FFF2-40B4-BE49-F238E27FC236}">
                <a16:creationId xmlns:a16="http://schemas.microsoft.com/office/drawing/2014/main" id="{6D934F71-14F3-4A4B-8877-A86B98768BF1}"/>
              </a:ext>
            </a:extLst>
          </p:cNvPr>
          <p:cNvSpPr/>
          <p:nvPr/>
        </p:nvSpPr>
        <p:spPr>
          <a:xfrm rot="20819542">
            <a:off x="74687" y="1195942"/>
            <a:ext cx="1685229" cy="1685229"/>
          </a:xfrm>
          <a:prstGeom prst="heptagon">
            <a:avLst/>
          </a:prstGeom>
          <a:solidFill>
            <a:srgbClr val="F62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A4121-C55C-4E0A-A150-BFC4B624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EB7A-549F-4A56-A971-34902C30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75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D98-4EBE-4D20-B14A-FF1F5504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5978-4723-49D2-A9A7-F1E17E8E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1FD76DF-2387-4ACA-AE5D-72A3E5EA6BD4}"/>
              </a:ext>
            </a:extLst>
          </p:cNvPr>
          <p:cNvSpPr/>
          <p:nvPr/>
        </p:nvSpPr>
        <p:spPr>
          <a:xfrm rot="8078944">
            <a:off x="500070" y="4949377"/>
            <a:ext cx="1042886" cy="1377210"/>
          </a:xfrm>
          <a:prstGeom prst="snip1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ui-sans-serif</vt:lpstr>
      <vt:lpstr>Office Theme</vt:lpstr>
      <vt:lpstr>Reasoning Like a Reverse Engineer</vt:lpstr>
      <vt:lpstr>PowerPoint Presentation</vt:lpstr>
      <vt:lpstr>PowerPoint Presentation</vt:lpstr>
      <vt:lpstr>Motivation</vt:lpstr>
      <vt:lpstr>Early methods</vt:lpstr>
      <vt:lpstr>Recent Methods</vt:lpstr>
      <vt:lpstr>What we do</vt:lpstr>
      <vt:lpstr>Example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Like a Reverse Engineer</dc:title>
  <dc:creator>Gagnon CEG@RDDC Val@Defence365</dc:creator>
  <cp:lastModifiedBy>Gagnon CEG@RDDC Val@Defence365</cp:lastModifiedBy>
  <cp:revision>15</cp:revision>
  <dcterms:created xsi:type="dcterms:W3CDTF">2025-08-20T12:31:08Z</dcterms:created>
  <dcterms:modified xsi:type="dcterms:W3CDTF">2025-08-22T14:44:03Z</dcterms:modified>
</cp:coreProperties>
</file>