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657D-2746-4BD8-AFF1-C40A3EB97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998C4-78D7-4937-8D04-F26EDAE64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CD640-7DA4-4004-8574-8B231641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0D51D-BE2C-4830-9259-2DB1A863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28D1-5460-423F-B7F3-C7B7FDC7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16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81AE-48B8-48C1-A2A6-C9129D13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E3F7C-AFC3-421E-838D-DB3F80B27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5492E-2081-478A-ADD0-FCE50A34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79977-C920-4450-B439-5179AAD0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4339-1B52-4616-BE2F-5A49809C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69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2AAE8-04D2-444F-8C04-2A6E6DF7B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1B43A-A57F-42DF-A728-77740B8EF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C305E-F06A-41D5-B8B7-05D734CD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1AB52-553E-47B4-A886-A20E5626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AC090-EB51-4089-B448-34A3D078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026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E6FE5-F7A7-4225-8BA8-4B6B30F3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86D5-903B-48CB-8F9B-5D12464C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82AD2-7615-4729-ADB8-50ED08F7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FF76-05F8-481D-AA34-34947E0C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0DF8D-DEF3-4D90-AEE3-337805A7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633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0559-F044-438E-A502-8B386FF0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3F05-1902-4DA7-98FC-8EA3908E3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40543-65EE-4CDE-A6FF-6B217909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53227-07D6-4F97-99F6-08C6A9EC1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39C5-EC65-4DE8-9A51-D76E378C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41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163D-713D-44D3-AD84-FFED5020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F8E6D-BE0A-4096-86D2-9A5870EB6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B210A-540D-43CD-AAFA-5A6F578ED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28877-6A9C-457F-A314-0516FA7C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82-FBDA-4808-9098-DC8185B0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6B04A-77B6-4E41-B1C1-7124277C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85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2460-9D7F-4A49-9194-BA9289D5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424DA-CE94-4F0E-AF0A-2C99F9D06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D8C42-5B43-42EE-8A29-53884EC3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B990A-0AD3-443A-B4B7-A07935447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196D6-0CED-4EBD-B9C2-403D6D71B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B6D70-DDDB-43C3-849A-65947A6A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F199C-186E-4BAA-BEE8-FA84B757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F00BA-A165-4F5A-9A97-74F164FA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11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19ED-0E88-4BDA-8F02-AC11960F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8BC88-4C94-4AC3-9E4F-425F19C2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15087-758F-467D-BBA3-256142CC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08520-7F16-4842-9621-C5D58105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5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F4539-8BE4-47E7-B6B9-4DB5949E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EC3E7-98FF-4143-97BA-36E0F4D9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D432E-4E2A-41F8-86E9-67107335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79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86F0-CD99-4B64-AAC8-7F756FE4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6FD9B-70D9-4DAF-ADD4-69AA231B3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97636-2BCA-4C80-9421-B8E0A6A5F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7E8BE-928D-4D8B-B31E-2C5B1F51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B747F-3337-4DC3-AA38-B011B076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61842-5F58-41DF-BF11-E96D67AB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461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5260-1544-4FAE-8DA4-B097BA6C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7A95D-D340-4892-A593-257E98CE2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0AA06-B83B-4280-9E93-5A5F504B5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12FDD-CCF2-4567-9399-14361C9A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C88D-5146-4E79-9F66-1093BD31DE8E}" type="datetimeFigureOut">
              <a:rPr lang="en-CA" smtClean="0"/>
              <a:t>2025-08-20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73AD0-E205-4322-8FED-A379DD17C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15AA6-C25C-41FA-8200-ACB29CAB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27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0183D-B904-42AA-8286-DCF22F4A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FB0CA-625C-4AD9-9DA6-88A063027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D1DA8-BA31-4A74-B778-A4B809662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C88D-5146-4E79-9F66-1093BD31DE8E}" type="datetimeFigureOut">
              <a:rPr lang="en-CA" smtClean="0"/>
              <a:t>2025-08-20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821B9-BCE5-49CD-B2EA-BDF22D803D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7DEAC-BD54-4C79-AF54-39CF7CC24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D6EC3-F5B3-48CD-91DD-89F1669B288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890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F4A8-2C9A-4A6E-BD21-A7ABD347B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Reasoning Like a Reverse Engineer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FCFE3-779B-418A-AE71-1618A6A85D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Charles E. Gagnon, Steven H. H. Ding, Philippe </a:t>
            </a:r>
            <a:r>
              <a:rPr lang="en-CA" dirty="0" err="1"/>
              <a:t>Charland</a:t>
            </a:r>
            <a:r>
              <a:rPr lang="en-CA" dirty="0"/>
              <a:t>, Benjamin C. M. Fung</a:t>
            </a:r>
          </a:p>
        </p:txBody>
      </p:sp>
    </p:spTree>
    <p:extLst>
      <p:ext uri="{BB962C8B-B14F-4D97-AF65-F5344CB8AC3E}">
        <p14:creationId xmlns:p14="http://schemas.microsoft.com/office/powerpoint/2010/main" val="227436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DC26-F576-48F3-B2F7-F285D76C5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D3FA-686C-4790-A7BC-4CE8F510D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51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Reasoning Like a Reverse Engineer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Reasoning Like a Reverse Engineer</dc:title>
  <dc:creator>Gagnon CEG@RDDC Val@Defence365</dc:creator>
  <cp:lastModifiedBy>Gagnon CEG@RDDC Val@Defence365</cp:lastModifiedBy>
  <cp:revision>1</cp:revision>
  <dcterms:created xsi:type="dcterms:W3CDTF">2025-08-20T12:31:08Z</dcterms:created>
  <dcterms:modified xsi:type="dcterms:W3CDTF">2025-08-20T12:31:19Z</dcterms:modified>
</cp:coreProperties>
</file>