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FF2F8E-97F8-4EEE-B320-14347AE3FB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7EFC11-D2CA-4985-BE3F-A85C1B94B1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51930E-1998-422A-A3E8-25C6CD23B4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74579-252B-494F-953B-C7BC0974DE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49EC83-E90B-4575-814A-8BDB2D6E71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11723C-C088-43EF-9B6E-C68FC3E1AB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6572D2-FB89-44FD-9483-1313C45752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6A3513-3028-453C-9D90-597AC720DA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69FEB6-038A-4999-B2A3-FC4AA7583D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32E6E6-E53A-48B1-89D2-C6E36B2F7D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856C48-69DC-4281-8DEA-FAF5775694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F60434-4890-443D-ABFF-ED35767F28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A2ED21-31CE-4C24-BEF7-36B89532BD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55351D-013E-4668-BB4F-F7E13F6052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2C3C89-93A0-4F9B-B466-9F5B21F36A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52080F-72EF-4ADE-96FA-A5F6C6C72D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F599C8-26E9-476D-8A8A-123C0364F9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8075CA-CC71-4E60-A235-4FF2E76F52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7AA27F-5027-4A41-9992-889815D2B0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76A0CD-47F1-4C9B-930B-42F68A120A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1337F5-BA04-45EA-AD01-C37258BEE1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B191E4-3B83-4127-87D7-0FC4BFE982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20586D-CC0C-47AC-BC82-84C797270E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77E509-246A-4010-BB39-E5C28D5F19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C97B56-1995-44EE-91FB-CC20ABE9FF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F0B2C6-C85D-4288-B872-6EFA383A24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F179F3-181D-4727-A5B9-656472B696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461D4C-3C5E-4325-8B67-1D67FAD8D2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58BE3A-D0A6-4C36-9FCD-4CBD37CE63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1B903B-8EC4-47C7-91A4-A9D1B45FF6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0319E3-0170-472B-9BFE-B89D776DD0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2C7B5E-58D4-444F-B9E4-63DAB1B9F9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CEF514-FE86-4F15-92BE-FC68427FDF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2F528E-A467-4E84-A6F2-9D79EB4A52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951388-D7FD-4718-8553-6D2ACEF9F2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4E3B9D-1E86-476C-BB89-0F7CA88668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aixaDeTexto 7"/>
          <p:cNvSpPr/>
          <p:nvPr/>
        </p:nvSpPr>
        <p:spPr>
          <a:xfrm>
            <a:off x="0" y="6705720"/>
            <a:ext cx="18903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</a:rPr>
              <a:t>Classificação da informação: Interno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978D26-FC5D-4F27-90FB-F02C5F38E7B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ixaDeTexto 7"/>
          <p:cNvSpPr/>
          <p:nvPr/>
        </p:nvSpPr>
        <p:spPr>
          <a:xfrm>
            <a:off x="0" y="6705720"/>
            <a:ext cx="18903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</a:rPr>
              <a:t>Classificação da informação: Interno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2B3B61-1E19-4B5B-BF60-565C723CE6A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aixaDeTexto 7"/>
          <p:cNvSpPr/>
          <p:nvPr/>
        </p:nvSpPr>
        <p:spPr>
          <a:xfrm>
            <a:off x="0" y="6705720"/>
            <a:ext cx="18903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</a:rPr>
              <a:t>Classificação da informação: Interno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43ACEF-6AD2-4F12-AD4D-414CBD41E7F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ATLDP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Alternative Transmission Line Design Program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Motivação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Alternativa para projeto de linhas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Modelo aberto para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Contribuições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P&amp;D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Testes e validação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Auditoria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área de aplicação é de “nicho”, mas estratégica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 software comercial atual contém o monopólio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Licitações de LTs obrigam o uso de seu formato de arquivo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Principais funcionalidades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Cálculo mecânico de vãos 3D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Balanço de condutores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Real (3D, perfil de vento)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Normatizado (critérios)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Ampacidade, clearances, faixa de passagem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Georreferenciamento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Interpretação de survey data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Plotação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Lista de material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Porque open source?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000"/>
          </a:bodyPr>
          <a:p>
            <a:pPr marL="234000" indent="-23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Código aberto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02000" indent="-234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Diferente de software gratuito (freeware) </a:t>
            </a:r>
            <a:r>
              <a:rPr b="0" lang="pt-BR" sz="2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código fechado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34000" indent="-23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Colaboração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34000" indent="-23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Livre de patente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34000" indent="-23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Dependendo do tipo de licença: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702000" indent="-234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Pode ser usado comercialmente (o software não pode ser vendido, mas você vende o serviço)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702000" indent="-2340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Podem haver trabalhos derivados (sob o mesmo tipo de licença)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34000" indent="-234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Sempre honrando a propriedade intelectual (atribuição)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0000"/>
          </a:bodyPr>
          <a:p>
            <a:pPr marL="219240" indent="-219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Cases de sucesso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Linux – sistema operacional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Blender – editor 3D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Firefox - browser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GIMP – edição de imagem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LibreOffice – aplicativo de escritório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SQL – banco de dados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Java – linguagem de programação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Apache – Servidor web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LaTeX – editoração de texto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19240" indent="-219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Resposta do mercado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Software comerciais mais eficientes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Redução de preços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58080" indent="-219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Adoção de formatos de arquivo abertos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LibreOffice/7.5.0.3$Linux_X86_64 LibreOffice_project/50$Build-3</Application>
  <AppVersion>15.0000</AppVersion>
  <Words>203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2023-02-10T10:17:27Z</dcterms:created>
  <dc:creator>Carlos Kleber da Costa Arruda</dc:creator>
  <dc:description/>
  <dc:language>en-US</dc:language>
  <cp:lastModifiedBy/>
  <dcterms:modified xsi:type="dcterms:W3CDTF">2023-02-12T07:45:25Z</dcterms:modified>
  <cp:revision>2</cp:revision>
  <dc:subject/>
  <dc:title>ATLDP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do Office:8</vt:lpwstr>
  </property>
  <property fmtid="{D5CDD505-2E9C-101B-9397-08002B2CF9AE}" pid="3" name="ClassificationContentMarkingFooterText">
    <vt:lpwstr>Classificação da informação: Interno</vt:lpwstr>
  </property>
  <property fmtid="{D5CDD505-2E9C-101B-9397-08002B2CF9AE}" pid="4" name="MSIP_Label_d8c0edb5-d8bf-4cc6-9afc-2081a723b718_ActionId">
    <vt:lpwstr>df9684af-fd24-42b5-89a1-161a7294281f</vt:lpwstr>
  </property>
  <property fmtid="{D5CDD505-2E9C-101B-9397-08002B2CF9AE}" pid="5" name="MSIP_Label_d8c0edb5-d8bf-4cc6-9afc-2081a723b718_ContentBits">
    <vt:lpwstr>2</vt:lpwstr>
  </property>
  <property fmtid="{D5CDD505-2E9C-101B-9397-08002B2CF9AE}" pid="6" name="MSIP_Label_d8c0edb5-d8bf-4cc6-9afc-2081a723b718_Enabled">
    <vt:lpwstr>true</vt:lpwstr>
  </property>
  <property fmtid="{D5CDD505-2E9C-101B-9397-08002B2CF9AE}" pid="7" name="MSIP_Label_d8c0edb5-d8bf-4cc6-9afc-2081a723b718_Method">
    <vt:lpwstr>Standard</vt:lpwstr>
  </property>
  <property fmtid="{D5CDD505-2E9C-101B-9397-08002B2CF9AE}" pid="8" name="MSIP_Label_d8c0edb5-d8bf-4cc6-9afc-2081a723b718_Name">
    <vt:lpwstr>Interno</vt:lpwstr>
  </property>
  <property fmtid="{D5CDD505-2E9C-101B-9397-08002B2CF9AE}" pid="9" name="MSIP_Label_d8c0edb5-d8bf-4cc6-9afc-2081a723b718_SetDate">
    <vt:lpwstr>2023-02-10T10:40:05Z</vt:lpwstr>
  </property>
  <property fmtid="{D5CDD505-2E9C-101B-9397-08002B2CF9AE}" pid="10" name="MSIP_Label_d8c0edb5-d8bf-4cc6-9afc-2081a723b718_SiteId">
    <vt:lpwstr>9cfc026b-d98b-4248-8ee2-09e38f7309c7</vt:lpwstr>
  </property>
  <property fmtid="{D5CDD505-2E9C-101B-9397-08002B2CF9AE}" pid="11" name="PresentationFormat">
    <vt:lpwstr>Widescreen</vt:lpwstr>
  </property>
  <property fmtid="{D5CDD505-2E9C-101B-9397-08002B2CF9AE}" pid="12" name="Slides">
    <vt:i4>4</vt:i4>
  </property>
</Properties>
</file>