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82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pt-PT" u="sng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454697" y="2290167"/>
            <a:ext cx="7021711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Software Process Model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454697" y="345662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Um modelo de processo de software é um esquema para definir, realizar e controlar o processo relacionado à manufatura de software ou de componentes do software.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454697" y="7060349"/>
            <a:ext cx="645083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Carlos Verenzuela (114597, Tiago Brito (112911), 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Rúben Franco (114827), </a:t>
            </a:r>
            <a:r>
              <a:rPr lang="en-US" sz="2187" b="1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</a:rPr>
              <a:t>Bruno Oliveira (113663)</a:t>
            </a:r>
            <a:endParaRPr lang="en-US" sz="2187" dirty="0"/>
          </a:p>
        </p:txBody>
      </p:sp>
      <p:pic>
        <p:nvPicPr>
          <p:cNvPr id="13" name="Imagem 12" descr="Uma imagem com Cara humana, pessoa, vestuário, interior&#10;&#10;Descrição gerada automaticamente">
            <a:extLst>
              <a:ext uri="{FF2B5EF4-FFF2-40B4-BE49-F238E27FC236}">
                <a16:creationId xmlns:a16="http://schemas.microsoft.com/office/drawing/2014/main" id="{BBF71CE2-C78C-34C7-042D-34706A7CC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795" y="4772057"/>
            <a:ext cx="2929053" cy="2196790"/>
          </a:xfrm>
          <a:prstGeom prst="rect">
            <a:avLst/>
          </a:prstGeom>
        </p:spPr>
      </p:pic>
      <p:pic>
        <p:nvPicPr>
          <p:cNvPr id="15" name="Imagem 14" descr="Uma imagem com pessoa, Cara humana, sorrir, Selfie&#10;&#10;Descrição gerada automaticamente">
            <a:extLst>
              <a:ext uri="{FF2B5EF4-FFF2-40B4-BE49-F238E27FC236}">
                <a16:creationId xmlns:a16="http://schemas.microsoft.com/office/drawing/2014/main" id="{124DE2C0-BDFD-8C90-8567-8F7AC6FFE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0902" y="4772057"/>
            <a:ext cx="1647592" cy="2196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pt-PT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280874"/>
            <a:ext cx="754439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Linear vs Evolutionary (Linear)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2308503"/>
            <a:ext cx="27742" cy="4640223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7" name="Shape 4"/>
          <p:cNvSpPr/>
          <p:nvPr/>
        </p:nvSpPr>
        <p:spPr>
          <a:xfrm>
            <a:off x="1416427" y="2718137"/>
            <a:ext cx="777597" cy="27742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8" name="Shape 5"/>
          <p:cNvSpPr/>
          <p:nvPr/>
        </p:nvSpPr>
        <p:spPr>
          <a:xfrm>
            <a:off x="916484" y="248209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9" name="Text 6"/>
          <p:cNvSpPr/>
          <p:nvPr/>
        </p:nvSpPr>
        <p:spPr>
          <a:xfrm>
            <a:off x="1113294" y="2523768"/>
            <a:ext cx="1063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5306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Visão Linear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01109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 modelo linear é sequencial e segue uma ordem específica de fases: requisitos, projeto, implementação, testes e manutenção.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575870"/>
            <a:ext cx="777597" cy="27742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3" name="Shape 10"/>
          <p:cNvSpPr/>
          <p:nvPr/>
        </p:nvSpPr>
        <p:spPr>
          <a:xfrm>
            <a:off x="916484" y="433982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4" name="Text 11"/>
          <p:cNvSpPr/>
          <p:nvPr/>
        </p:nvSpPr>
        <p:spPr>
          <a:xfrm>
            <a:off x="1081623" y="4381500"/>
            <a:ext cx="1696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3884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Características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86882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É mais adequado para projetos com requisitos claros e rígidos.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78200"/>
            <a:ext cx="777597" cy="27742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8" name="Shape 15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9" name="Text 16"/>
          <p:cNvSpPr/>
          <p:nvPr/>
        </p:nvSpPr>
        <p:spPr>
          <a:xfrm>
            <a:off x="1079956" y="5883831"/>
            <a:ext cx="172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Vantagens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7115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Facilidade de gerenciamento e previsibilidade de prazos e recursos.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pt-PT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280874"/>
            <a:ext cx="91595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Linear vs Evolutionary (Evolutionary)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2308503"/>
            <a:ext cx="27742" cy="4640223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7" name="Shape 4"/>
          <p:cNvSpPr/>
          <p:nvPr/>
        </p:nvSpPr>
        <p:spPr>
          <a:xfrm>
            <a:off x="1416427" y="2718137"/>
            <a:ext cx="777597" cy="27742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8" name="Shape 5"/>
          <p:cNvSpPr/>
          <p:nvPr/>
        </p:nvSpPr>
        <p:spPr>
          <a:xfrm>
            <a:off x="916484" y="248209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9" name="Text 6"/>
          <p:cNvSpPr/>
          <p:nvPr/>
        </p:nvSpPr>
        <p:spPr>
          <a:xfrm>
            <a:off x="1113294" y="2523768"/>
            <a:ext cx="1063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5306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Abordagem Evolutiva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01109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Este método enfatiza a entrega de um sistema funcional e útil, com o aprimoramento progressivo.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575870"/>
            <a:ext cx="777597" cy="27742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3" name="Shape 10"/>
          <p:cNvSpPr/>
          <p:nvPr/>
        </p:nvSpPr>
        <p:spPr>
          <a:xfrm>
            <a:off x="916484" y="433982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4" name="Text 11"/>
          <p:cNvSpPr/>
          <p:nvPr/>
        </p:nvSpPr>
        <p:spPr>
          <a:xfrm>
            <a:off x="1081623" y="4381500"/>
            <a:ext cx="1696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38840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Flexibilidade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86882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Permite mudanças de requisitos durante o desenvolvimento.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078200"/>
            <a:ext cx="777597" cy="27742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8" name="Shape 15"/>
          <p:cNvSpPr/>
          <p:nvPr/>
        </p:nvSpPr>
        <p:spPr>
          <a:xfrm>
            <a:off x="916484" y="584215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9" name="Text 16"/>
          <p:cNvSpPr/>
          <p:nvPr/>
        </p:nvSpPr>
        <p:spPr>
          <a:xfrm>
            <a:off x="1079956" y="5883831"/>
            <a:ext cx="172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Iterativo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37115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Desenvolvimento incremental e contínuo em ciclos curtos.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3" name="Shape 1"/>
          <p:cNvSpPr/>
          <p:nvPr/>
        </p:nvSpPr>
        <p:spPr>
          <a:xfrm>
            <a:off x="0" y="-329184"/>
            <a:ext cx="14630400" cy="8887968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4" name="Text 2"/>
          <p:cNvSpPr/>
          <p:nvPr/>
        </p:nvSpPr>
        <p:spPr>
          <a:xfrm>
            <a:off x="571199" y="22167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Waterfall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571199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Modelo Cascata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571199" y="4061249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 modelo de desenvolvimento em cascata segue uma abordagem linear e sequencial.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3780839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Fases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772480" y="4079570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Requisitos, projeto, implementação, verificação, manutenção.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6826458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Desafios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6822506" y="3988370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Rigidez e dificuldade de acomodar mudanças nos requisitos.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026" name="Picture 2" descr="All About Software Testing - A Primer: Waterfall Model">
            <a:extLst>
              <a:ext uri="{FF2B5EF4-FFF2-40B4-BE49-F238E27FC236}">
                <a16:creationId xmlns:a16="http://schemas.microsoft.com/office/drawing/2014/main" id="{529DBBF1-8F9E-533D-035B-7716B75F4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098" y="-329184"/>
            <a:ext cx="4594302" cy="888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pt-PT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>
              <a:alpha val="80000"/>
            </a:srgbClr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6" name="Text 3"/>
          <p:cNvSpPr/>
          <p:nvPr/>
        </p:nvSpPr>
        <p:spPr>
          <a:xfrm>
            <a:off x="2348389" y="234731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Prototyping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8389" y="354853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8" name="Text 5"/>
          <p:cNvSpPr/>
          <p:nvPr/>
        </p:nvSpPr>
        <p:spPr>
          <a:xfrm>
            <a:off x="2545199" y="3590211"/>
            <a:ext cx="1063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070503" y="3624858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Desenvolvimento Rápido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3070503" y="4452461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Prototipagem permite uma construção rápida de modelos para testar ideias.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733574" y="354853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2" name="Text 9"/>
          <p:cNvSpPr/>
          <p:nvPr/>
        </p:nvSpPr>
        <p:spPr>
          <a:xfrm>
            <a:off x="5898713" y="3590211"/>
            <a:ext cx="1696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455688" y="3624858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Feedback Iterativo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455688" y="4105275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Incorpora feedback e melhorias continuamente no processo de desenvolvimento.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118759" y="354853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6" name="Text 13"/>
          <p:cNvSpPr/>
          <p:nvPr/>
        </p:nvSpPr>
        <p:spPr>
          <a:xfrm>
            <a:off x="9282232" y="3590211"/>
            <a:ext cx="172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840873" y="3624858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Redução de Riscos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840873" y="4105275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Ajuda a identificar e mitigar riscos durante as etapas iniciais do projeto.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pt-PT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85427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Spiral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881908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7" name="Text 4"/>
          <p:cNvSpPr/>
          <p:nvPr/>
        </p:nvSpPr>
        <p:spPr>
          <a:xfrm>
            <a:off x="4712970" y="31040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Abordagem Iterativa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3584496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spiraled approach combining iterative development with elements of the waterfall model.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881908"/>
            <a:ext cx="4542115" cy="1990963"/>
          </a:xfrm>
          <a:prstGeom prst="roundRect">
            <a:avLst>
              <a:gd name="adj" fmla="val 3348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0" name="Text 7"/>
          <p:cNvSpPr/>
          <p:nvPr/>
        </p:nvSpPr>
        <p:spPr>
          <a:xfrm>
            <a:off x="9477256" y="31040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Risco Management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3584496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Risk-driven process involving multiple iterations addressing potential risks.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095042"/>
            <a:ext cx="9306401" cy="1280160"/>
          </a:xfrm>
          <a:prstGeom prst="roundRect">
            <a:avLst>
              <a:gd name="adj" fmla="val 5207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13" name="Text 10"/>
          <p:cNvSpPr/>
          <p:nvPr/>
        </p:nvSpPr>
        <p:spPr>
          <a:xfrm>
            <a:off x="4712970" y="5317212"/>
            <a:ext cx="297870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Prototyping and Testing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5797629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Prototyping, testing, and verification in each cycle reduce the development risks.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4" name="Text 2"/>
          <p:cNvSpPr/>
          <p:nvPr/>
        </p:nvSpPr>
        <p:spPr>
          <a:xfrm>
            <a:off x="2348389" y="22611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Unified Process (UP)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39983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066342"/>
            <a:ext cx="308895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Engenharia de Requisitos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893945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Identificação, análise, documentação e validação dos requisitos.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339983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Padrões de Design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4546759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Utilização de soluções comprovadas para problemas recorrentes em design de software.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339983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066342"/>
            <a:ext cx="308907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Desenvolvimento Iterativo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4893945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Abordagem focada na preparação de versões repetidas do sistema.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pt-P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pt-PT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8901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Conclusão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319599" y="391775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Os modelos de processo de software oferecem abordagens distintas com características e vantagens diferentes. A seleção cuidadosa de um modelo adequado pode contribuir significativamente para o sucesso de um projeto de software.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369</Words>
  <Application>Microsoft Office PowerPoint</Application>
  <PresentationFormat>Personalizados</PresentationFormat>
  <Paragraphs>65</Paragraphs>
  <Slides>8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Kanit</vt:lpstr>
      <vt:lpstr>Martel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Carlos Verenzuela</cp:lastModifiedBy>
  <cp:revision>5</cp:revision>
  <dcterms:created xsi:type="dcterms:W3CDTF">2024-03-19T11:55:33Z</dcterms:created>
  <dcterms:modified xsi:type="dcterms:W3CDTF">2024-03-19T12:23:16Z</dcterms:modified>
</cp:coreProperties>
</file>