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E46E9-260F-42CA-BA30-BC428D0C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Angular – Material Design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45CA8-BA3C-4ACD-924E-3029F3FE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Simulação de E-commerce</a:t>
            </a:r>
          </a:p>
        </p:txBody>
      </p:sp>
    </p:spTree>
    <p:extLst>
      <p:ext uri="{BB962C8B-B14F-4D97-AF65-F5344CB8AC3E}">
        <p14:creationId xmlns:p14="http://schemas.microsoft.com/office/powerpoint/2010/main" val="16526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A1A4-617F-42A8-A26E-C9738C5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F7066-F839-490F-9E36-C2E42C09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879092"/>
          </a:xfrm>
        </p:spPr>
        <p:txBody>
          <a:bodyPr/>
          <a:lstStyle/>
          <a:p>
            <a:r>
              <a:rPr lang="pt-BR" dirty="0"/>
              <a:t>Framework Javascript desenvolvido pelo Google.</a:t>
            </a:r>
          </a:p>
          <a:p>
            <a:r>
              <a:rPr lang="pt-BR" dirty="0"/>
              <a:t>Voltado para aplicações Web SPA baseada em componentes.</a:t>
            </a:r>
          </a:p>
          <a:p>
            <a:r>
              <a:rPr lang="pt-BR" dirty="0"/>
              <a:t>As versões avançam duas por ano.</a:t>
            </a:r>
          </a:p>
          <a:p>
            <a:r>
              <a:rPr lang="pt-BR" dirty="0"/>
              <a:t>A partir da versão 2 até a 9 (atual) não existe incompatibilidades.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EAE867-5878-454E-823A-B6948955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07" y="2960151"/>
            <a:ext cx="7818783" cy="31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5AAB4-5A8A-47F9-A44E-90F5DDB6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32BC5-1AB0-4719-92C4-1A9A8045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91196"/>
          </a:xfrm>
        </p:spPr>
        <p:txBody>
          <a:bodyPr/>
          <a:lstStyle/>
          <a:p>
            <a:r>
              <a:rPr lang="pt-BR" dirty="0"/>
              <a:t>Comandos base para criação de um projeto Angular.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B0BF7C-CE60-4049-B473-7AB4D36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99" y="1982083"/>
            <a:ext cx="8322732" cy="41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730B1-92D2-44FD-82EE-8E01B3D3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TypeScript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F61C633-A848-41C9-B75B-DAECAC90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16" y="3148272"/>
            <a:ext cx="7315200" cy="293732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CF8BEC4-B096-4597-B062-DF549E5FD9B9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201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Linguagem criada pela Microsoft.</a:t>
            </a:r>
          </a:p>
          <a:p>
            <a:r>
              <a:rPr lang="pt-BR" dirty="0"/>
              <a:t>Orientada a Objetos.</a:t>
            </a:r>
          </a:p>
          <a:p>
            <a:r>
              <a:rPr lang="pt-BR" dirty="0"/>
              <a:t>Fortemente tipada.</a:t>
            </a:r>
          </a:p>
          <a:p>
            <a:r>
              <a:rPr lang="pt-BR" dirty="0"/>
              <a:t>Superset do Javascript.</a:t>
            </a:r>
          </a:p>
          <a:p>
            <a:r>
              <a:rPr lang="pt-BR" dirty="0"/>
              <a:t>O código é escrito em TypeScript.</a:t>
            </a:r>
          </a:p>
          <a:p>
            <a:r>
              <a:rPr lang="pt-BR" dirty="0"/>
              <a:t>O código é compilado em Javascript.</a:t>
            </a:r>
          </a:p>
        </p:txBody>
      </p:sp>
    </p:spTree>
    <p:extLst>
      <p:ext uri="{BB962C8B-B14F-4D97-AF65-F5344CB8AC3E}">
        <p14:creationId xmlns:p14="http://schemas.microsoft.com/office/powerpoint/2010/main" val="139512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78BD-CC78-4EF6-A0C7-22677222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Componentes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1CB234-01EA-4F1B-BB05-37020E8E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94" y="3460524"/>
            <a:ext cx="7315201" cy="257521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B9D924B-9CC3-4BEC-9DF8-D437C63F3065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201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aplicação Angular é estruturada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206785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51ED7-D6D5-4FD3-96CD-F950DEF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da Aplicação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9E157D4-5F90-421C-B256-8A53CECB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048" y="779380"/>
            <a:ext cx="8265296" cy="52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8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6C77B-B666-4AF7-B773-EAA2A9E1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Angular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4A50EF-43C2-4220-9DC7-4583939F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00787"/>
          </a:xfrm>
        </p:spPr>
        <p:txBody>
          <a:bodyPr/>
          <a:lstStyle/>
          <a:p>
            <a:r>
              <a:rPr lang="pt-BR" dirty="0"/>
              <a:t>A partir do TypeScript que o Angular encontrará o HTML e o CSS.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356544-CF79-41D1-AD72-BCEFA9A7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89982"/>
            <a:ext cx="7704221" cy="39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6C77B-B666-4AF7-B773-EAA2A9E1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usando módulos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4A50EF-43C2-4220-9DC7-4583939F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00787"/>
          </a:xfrm>
        </p:spPr>
        <p:txBody>
          <a:bodyPr/>
          <a:lstStyle/>
          <a:p>
            <a:r>
              <a:rPr lang="pt-BR" dirty="0"/>
              <a:t>Angular organiza a aplicação utilizando módulos.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F90FC8-0C7D-4873-BBC1-CC6D27B1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47" y="2887578"/>
            <a:ext cx="7859871" cy="31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E1811-FC11-4CAB-B23B-903711FD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Anatomia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B8BD6-E5CC-4FC5-ABA5-A22941C7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13608"/>
          </a:xfrm>
        </p:spPr>
        <p:txBody>
          <a:bodyPr>
            <a:noAutofit/>
          </a:bodyPr>
          <a:lstStyle/>
          <a:p>
            <a:r>
              <a:rPr lang="pt-BR" sz="1400" dirty="0" err="1"/>
              <a:t>Declarations</a:t>
            </a:r>
            <a:r>
              <a:rPr lang="pt-BR" sz="1400" dirty="0"/>
              <a:t>: Componentes</a:t>
            </a:r>
          </a:p>
          <a:p>
            <a:r>
              <a:rPr lang="pt-BR" sz="1400" dirty="0" err="1"/>
              <a:t>Exports</a:t>
            </a:r>
            <a:r>
              <a:rPr lang="pt-BR" sz="1400" dirty="0"/>
              <a:t>: Componentes que serão expostos para fora.</a:t>
            </a:r>
          </a:p>
          <a:p>
            <a:r>
              <a:rPr lang="pt-BR" sz="1400" dirty="0" err="1"/>
              <a:t>Imports</a:t>
            </a:r>
            <a:r>
              <a:rPr lang="pt-BR" sz="1400" dirty="0"/>
              <a:t>: Dependências</a:t>
            </a:r>
          </a:p>
          <a:p>
            <a:r>
              <a:rPr lang="pt-BR" sz="1400" dirty="0" err="1"/>
              <a:t>Providers</a:t>
            </a:r>
            <a:r>
              <a:rPr lang="pt-BR" sz="1400" dirty="0"/>
              <a:t>:</a:t>
            </a:r>
          </a:p>
          <a:p>
            <a:r>
              <a:rPr lang="pt-BR" sz="1400" dirty="0" err="1"/>
              <a:t>Bootstrap</a:t>
            </a:r>
            <a:r>
              <a:rPr lang="pt-BR" sz="1400" dirty="0"/>
              <a:t>: Primeiro componente a ser carregado a aplicação.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320508-1133-40CC-98B9-18D0F45D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37" y="2483144"/>
            <a:ext cx="7385661" cy="35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1EB25-4805-441C-9B42-15E7E73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projeto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7F6D8-4C50-4CF6-90D8-C6CA3F94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1834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Instalar o Angular CLI</a:t>
            </a:r>
          </a:p>
          <a:p>
            <a:pPr lvl="1"/>
            <a:r>
              <a:rPr lang="pt-BR" dirty="0"/>
              <a:t>Disparar comando abaixo na pasta raiz do projeto.</a:t>
            </a:r>
          </a:p>
          <a:p>
            <a:pPr lvl="1"/>
            <a:r>
              <a:rPr lang="nn-NO" b="1" dirty="0"/>
              <a:t>npm i -g @angular/cli</a:t>
            </a:r>
          </a:p>
          <a:p>
            <a:r>
              <a:rPr lang="nn-NO" dirty="0"/>
              <a:t>Criar um projeto Angular</a:t>
            </a:r>
          </a:p>
          <a:p>
            <a:pPr lvl="1"/>
            <a:r>
              <a:rPr lang="nn-NO" dirty="0"/>
              <a:t>Disparar comando abaixo na pasta raíz do projeto</a:t>
            </a:r>
          </a:p>
          <a:p>
            <a:pPr lvl="1"/>
            <a:r>
              <a:rPr lang="nn-NO" b="1" dirty="0"/>
              <a:t>ng new frontend –minimal</a:t>
            </a:r>
          </a:p>
          <a:p>
            <a:pPr lvl="1"/>
            <a:r>
              <a:rPr lang="pt-BR" dirty="0"/>
              <a:t>“frontend” é o nome do projeto, será criada essa pasta automaticamente.</a:t>
            </a:r>
          </a:p>
          <a:p>
            <a:pPr lvl="1"/>
            <a:r>
              <a:rPr lang="pt-BR" dirty="0"/>
              <a:t>A flag “minimal” determina que será instalado o pacote mínimo com menos arquivos.</a:t>
            </a:r>
          </a:p>
          <a:p>
            <a:r>
              <a:rPr lang="pt-BR" dirty="0"/>
              <a:t>Iniciar/compilar o projeto</a:t>
            </a:r>
          </a:p>
          <a:p>
            <a:pPr lvl="1"/>
            <a:r>
              <a:rPr lang="pt-BR" dirty="0"/>
              <a:t>Disparar o comando abaixo na pasta frontend</a:t>
            </a:r>
          </a:p>
          <a:p>
            <a:pPr lvl="1"/>
            <a:r>
              <a:rPr lang="nn-NO" b="1" dirty="0"/>
              <a:t>npm start</a:t>
            </a:r>
          </a:p>
          <a:p>
            <a:pPr lvl="1"/>
            <a:r>
              <a:rPr lang="pt-BR" dirty="0">
                <a:hlinkClick r:id="rId2"/>
              </a:rPr>
              <a:t>http://localhost:4200/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9A0424-60B6-4124-A8F2-9518AE8B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11" y="3523830"/>
            <a:ext cx="4683797" cy="24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E87C-8223-4F25-8882-C41E87BB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E1837-1944-4D80-A127-2B3658CF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VS Code </a:t>
            </a:r>
          </a:p>
          <a:p>
            <a:r>
              <a:rPr lang="pt-BR" dirty="0"/>
              <a:t>Criar estrutura de pastas para o projeto</a:t>
            </a:r>
          </a:p>
          <a:p>
            <a:r>
              <a:rPr lang="pt-BR" dirty="0"/>
              <a:t>Via Prompt de Comando</a:t>
            </a:r>
          </a:p>
          <a:p>
            <a:pPr lvl="1"/>
            <a:r>
              <a:rPr lang="pt-BR" b="1" dirty="0"/>
              <a:t>cd back-end: </a:t>
            </a:r>
            <a:r>
              <a:rPr lang="pt-BR" dirty="0"/>
              <a:t>Acessa a pasta back-end</a:t>
            </a:r>
          </a:p>
          <a:p>
            <a:pPr lvl="1"/>
            <a:r>
              <a:rPr lang="pt-BR" b="1" dirty="0"/>
              <a:t>npm init –y</a:t>
            </a:r>
            <a:r>
              <a:rPr lang="pt-BR" dirty="0"/>
              <a:t>: Cria arquivo para as dependências do projeto.</a:t>
            </a:r>
          </a:p>
          <a:p>
            <a:pPr lvl="1"/>
            <a:r>
              <a:rPr lang="pt-BR" b="1" dirty="0"/>
              <a:t>npm i json –server</a:t>
            </a:r>
            <a:r>
              <a:rPr lang="pt-BR" dirty="0"/>
              <a:t>: Instala o servidor (Json Server).</a:t>
            </a:r>
          </a:p>
        </p:txBody>
      </p:sp>
    </p:spTree>
    <p:extLst>
      <p:ext uri="{BB962C8B-B14F-4D97-AF65-F5344CB8AC3E}">
        <p14:creationId xmlns:p14="http://schemas.microsoft.com/office/powerpoint/2010/main" val="106509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E87C-8223-4F25-8882-C41E87BB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package.json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2FF7509-1E65-41E9-8476-BF9F218CF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34865"/>
            <a:ext cx="7315200" cy="45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E87C-8223-4F25-8882-C41E87BB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Json Server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8BB15EA-F1E4-42B3-9FCC-089302E6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982" y="2470272"/>
            <a:ext cx="7315200" cy="262072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49AAB36-A7EA-4FCB-A9BF-07F6D02606FE}"/>
              </a:ext>
            </a:extLst>
          </p:cNvPr>
          <p:cNvSpPr/>
          <p:nvPr/>
        </p:nvSpPr>
        <p:spPr>
          <a:xfrm>
            <a:off x="3828982" y="1283012"/>
            <a:ext cx="771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Json Server cria uma API lê um arquivo JSON, cria uma API baseada neste JSON</a:t>
            </a:r>
          </a:p>
        </p:txBody>
      </p:sp>
    </p:spTree>
    <p:extLst>
      <p:ext uri="{BB962C8B-B14F-4D97-AF65-F5344CB8AC3E}">
        <p14:creationId xmlns:p14="http://schemas.microsoft.com/office/powerpoint/2010/main" val="2646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E87C-8223-4F25-8882-C41E87BB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db.json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9AAB36-A7EA-4FCB-A9BF-07F6D02606FE}"/>
              </a:ext>
            </a:extLst>
          </p:cNvPr>
          <p:cNvSpPr/>
          <p:nvPr/>
        </p:nvSpPr>
        <p:spPr>
          <a:xfrm>
            <a:off x="3828982" y="1283012"/>
            <a:ext cx="635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arquivo Json que será o banco de dados para o back-end.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Arquivo deve ser criado na pasta “node_modules”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227012A-1B58-4A82-AFD1-1BBEF53D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213112"/>
            <a:ext cx="7315200" cy="4376027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10ED02-5A8B-45D4-8814-11456C81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213112"/>
            <a:ext cx="4411767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632D-4227-4AD2-9EB5-D0B8421A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Configurando</a:t>
            </a:r>
            <a:br>
              <a:rPr lang="pt-BR" dirty="0"/>
            </a:br>
            <a:r>
              <a:rPr lang="pt-BR" dirty="0"/>
              <a:t>API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611FD0-7A3D-40F1-A27B-9805B2111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3357288"/>
            <a:ext cx="3948043" cy="274506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ACBF3A6-CB84-4E6F-91F9-4A08772A7F92}"/>
              </a:ext>
            </a:extLst>
          </p:cNvPr>
          <p:cNvSpPr/>
          <p:nvPr/>
        </p:nvSpPr>
        <p:spPr>
          <a:xfrm>
            <a:off x="3804920" y="633307"/>
            <a:ext cx="7203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Alterar script do arquivo package.json: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 "</a:t>
            </a:r>
            <a:r>
              <a:rPr lang="pt-BR" dirty="0" err="1"/>
              <a:t>test</a:t>
            </a:r>
            <a:r>
              <a:rPr lang="pt-BR" dirty="0"/>
              <a:t>": "</a:t>
            </a:r>
            <a:r>
              <a:rPr lang="pt-BR" dirty="0" err="1"/>
              <a:t>echo</a:t>
            </a:r>
            <a:r>
              <a:rPr lang="pt-BR" dirty="0"/>
              <a:t> \"</a:t>
            </a:r>
            <a:r>
              <a:rPr lang="pt-BR" dirty="0" err="1"/>
              <a:t>Error</a:t>
            </a:r>
            <a:r>
              <a:rPr lang="pt-BR" dirty="0"/>
              <a:t>: no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specified</a:t>
            </a:r>
            <a:r>
              <a:rPr lang="pt-BR" dirty="0"/>
              <a:t>\" &amp;&amp; </a:t>
            </a:r>
            <a:r>
              <a:rPr lang="pt-BR" dirty="0" err="1"/>
              <a:t>exit</a:t>
            </a:r>
            <a:r>
              <a:rPr lang="pt-BR" dirty="0"/>
              <a:t> 1“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 “start”: “json-server --</a:t>
            </a:r>
            <a:r>
              <a:rPr lang="pt-BR" dirty="0" err="1"/>
              <a:t>watch</a:t>
            </a:r>
            <a:r>
              <a:rPr lang="pt-BR" dirty="0"/>
              <a:t> db.json --</a:t>
            </a:r>
            <a:r>
              <a:rPr lang="pt-BR" dirty="0" err="1"/>
              <a:t>port</a:t>
            </a:r>
            <a:r>
              <a:rPr lang="pt-BR" dirty="0"/>
              <a:t> 3001”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Esta script, configura a API, apontando para o arquivo db.json e a porta 3001.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Iniciar a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n-NO" dirty="0"/>
              <a:t>Disparar comando abaixo na pasta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n-NO" b="1" dirty="0"/>
              <a:t>npm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59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0954C-76D9-4E7E-8E8D-1B83EA32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GET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CADAA37-5C05-4FA2-B26D-81546A49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381" y="798236"/>
            <a:ext cx="5758910" cy="5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E64DF-D1B6-4698-B1F3-EDA19F1D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POST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DE5559-3589-4B4C-BC21-35F1AEC9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C45AC2-40FC-46FD-87A7-33D0A2CA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6921335" cy="39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E64DF-D1B6-4698-B1F3-EDA19F1D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  <a:br>
              <a:rPr lang="pt-BR" dirty="0"/>
            </a:br>
            <a:r>
              <a:rPr lang="pt-BR" dirty="0"/>
              <a:t>PUT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A582100-0A2B-4BCC-ABB6-DFA01A78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90" y="794922"/>
            <a:ext cx="6104702" cy="55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488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140</TotalTime>
  <Words>435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Quadro</vt:lpstr>
      <vt:lpstr>Angular – Material Design </vt:lpstr>
      <vt:lpstr>Back-End</vt:lpstr>
      <vt:lpstr>Back-End package.json</vt:lpstr>
      <vt:lpstr>Back-End Json Server</vt:lpstr>
      <vt:lpstr>Back-End db.json</vt:lpstr>
      <vt:lpstr>Back-End Configurando API</vt:lpstr>
      <vt:lpstr>Back-End GET</vt:lpstr>
      <vt:lpstr>Back-End POST</vt:lpstr>
      <vt:lpstr>Back-End PUT</vt:lpstr>
      <vt:lpstr>Angular</vt:lpstr>
      <vt:lpstr>Angular</vt:lpstr>
      <vt:lpstr>TypeScript</vt:lpstr>
      <vt:lpstr>Árvore de Componentes</vt:lpstr>
      <vt:lpstr>Inicialização da Aplicação</vt:lpstr>
      <vt:lpstr>Componente Angular</vt:lpstr>
      <vt:lpstr>Organização usando módulos</vt:lpstr>
      <vt:lpstr>Anatomia do Módulo</vt:lpstr>
      <vt:lpstr>Iniciando um projeto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– Material</dc:title>
  <dc:creator>Carlos Fabiano Lima Soares</dc:creator>
  <cp:lastModifiedBy>Carlos Fabiano Lima Soares</cp:lastModifiedBy>
  <cp:revision>43</cp:revision>
  <dcterms:created xsi:type="dcterms:W3CDTF">2020-05-24T18:32:47Z</dcterms:created>
  <dcterms:modified xsi:type="dcterms:W3CDTF">2020-05-24T20:53:15Z</dcterms:modified>
</cp:coreProperties>
</file>