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B6749-8957-4EE6-BBB7-17970652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A8DEA-70C9-4297-8022-0A19CB3AC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1AF93-F938-47D0-9040-55CB94FD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7283B-EEFB-4099-A2E3-799E0EA3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7F2E3-58CA-4CB3-9BEC-6207D6D7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5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15C4-7CB0-4A8C-9FB9-04863E7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F51A47-DB95-4A8F-B8F5-F3F35B4C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A239F-569F-416D-9F57-9399D2C7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D417D5-AE1A-479C-9055-08682B91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C7EEFA-8C1A-4833-9732-4421B63E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9EAA30-B39E-4BA4-BE98-9CD30F7BD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1F4A08-05F9-4D81-AAB2-9D3200269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39A08-4E4C-4B8F-B12E-9086C1A5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87757-7BC4-4EDB-9D5C-C0DC5035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57351-F567-43A9-8E77-65E996A7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6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C985-7D5A-4C1F-B609-AF5E8A41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B6FB4-8E76-4120-A53A-B4EDEF14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EEBCB-19C2-44F4-95A7-BB935758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E6E9AD-AE78-4CF5-89DD-7BBC4AEA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8BDDE-058D-470A-8CB3-B623F57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3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5CE70-66B7-4225-A9CC-7AA1DCD1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EEC040-E3AA-4BAB-97C0-94738273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44631-F95C-4EC7-84A7-90FE71A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DB706-DCDC-44FC-8A62-40015A85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297F35-E619-462D-A6B3-EEB6D6C5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06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A36DB-32B5-4C98-8E50-AEE77748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1337F-CBC7-4F05-9913-7F00AF398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5F57C-90F9-40E7-A107-D2BDED4AE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5D8A5A-5772-4A1B-B9D3-905271EA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1D0B9-6D94-4F55-B314-994D0736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4685E6-57FC-473B-A14E-F7D0673B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8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35AF8-3103-41E4-9BD0-67085E2B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10ABDE-FAC6-4F03-BBF7-174C1619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108A2B-99F1-48D0-9CF5-C7C2BE85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3B04AC-2758-45FE-9362-9D97416DD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4326AB-1006-4BBE-9063-CDDEC2920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A1A902-B5FD-4B09-8219-F76B6D6F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B9A931-3D49-448A-8683-9DD09FB9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A2C24E-AC78-422A-AF08-782DAE77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26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481C6-E629-4E41-8CFE-7895E8EC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1106BE-541F-4506-8192-5CF6B8C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A6EA5B-3CAA-47C9-9A86-0EC6141F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AEE066-FABD-41AA-AC43-DF291D16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B48F22-5BDF-460C-A7E5-700D46B4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7C074A-98A5-40FE-96CE-42230A16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6B0105-39D0-4C5D-92C9-ED0E0A8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1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EEB61-F679-44E0-A3EA-D66EB995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6F81B-0022-4DE2-9919-375F421E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9A2BB4-C539-4792-96CD-512C3467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AA798A-EE4F-46F0-8AB1-66FB6CC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3F3437-5149-4926-8399-DEC6D517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98C7F2-8325-4BF2-AA35-4D47A4FB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08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B3B13-80DD-4617-B4E6-E97E93A3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F0AF01-CE6D-4FD8-BAF6-A05D6033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C3BE75-41B8-4944-A803-D35D3B25F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192901-35A4-49CB-BEB0-39709A55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62194-6F63-4CBA-8C6A-08D964F2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14C00-8419-40D6-92BB-A93A2BAA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1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D8D083-1302-4AC8-B595-3E4B6109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90F228-A335-4562-B348-A682B9F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A0239-7FBE-4BA4-B652-B5EFD0AF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EB02-B2FB-4B4E-9D62-47D58581443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13B66-7834-4383-8DE1-9162D0B7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0FB4E-3E64-4CFE-B4EC-0667D3C5C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FA5A-434E-42B1-B8F6-F45FF2E2C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08D583-0B5D-4C4B-AC00-5F75A26C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7" y="153544"/>
            <a:ext cx="11688625" cy="65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DE83B3-371A-4D9C-8936-F8485E1E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2" y="152107"/>
            <a:ext cx="11705695" cy="65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8A8205-B769-478E-A862-7DCC23E1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2" y="90398"/>
            <a:ext cx="11795061" cy="66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34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Andre</cp:lastModifiedBy>
  <cp:revision>1</cp:revision>
  <dcterms:created xsi:type="dcterms:W3CDTF">2024-07-05T18:41:10Z</dcterms:created>
  <dcterms:modified xsi:type="dcterms:W3CDTF">2024-07-05T18:41:42Z</dcterms:modified>
</cp:coreProperties>
</file>