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s-V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200" d="100"/>
          <a:sy n="200" d="100"/>
        </p:scale>
        <p:origin x="1542" y="23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4454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6807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270940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970529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73333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63690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1421798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423868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74134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0735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VE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303719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VE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1039A-334B-47FD-A92A-C41DEBA60EED}" type="datetimeFigureOut">
              <a:rPr lang="es-VE" smtClean="0"/>
              <a:t>17/05/2019</a:t>
            </a:fld>
            <a:endParaRPr lang="es-VE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VE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36C04C-3DAC-48D1-80CD-F8321986A0C8}" type="slidenum">
              <a:rPr lang="es-VE" smtClean="0"/>
              <a:t>‹Nº›</a:t>
            </a:fld>
            <a:endParaRPr lang="es-VE"/>
          </a:p>
        </p:txBody>
      </p:sp>
    </p:spTree>
    <p:extLst>
      <p:ext uri="{BB962C8B-B14F-4D97-AF65-F5344CB8AC3E}">
        <p14:creationId xmlns:p14="http://schemas.microsoft.com/office/powerpoint/2010/main" val="2695519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6 Grupo"/>
          <p:cNvGrpSpPr/>
          <p:nvPr/>
        </p:nvGrpSpPr>
        <p:grpSpPr>
          <a:xfrm>
            <a:off x="1835696" y="2348880"/>
            <a:ext cx="2880320" cy="1512168"/>
            <a:chOff x="1835696" y="2348880"/>
            <a:chExt cx="2880320" cy="1512168"/>
          </a:xfrm>
        </p:grpSpPr>
        <p:sp>
          <p:nvSpPr>
            <p:cNvPr id="5" name="4 Rectángulo"/>
            <p:cNvSpPr/>
            <p:nvPr/>
          </p:nvSpPr>
          <p:spPr>
            <a:xfrm>
              <a:off x="1835696" y="2348880"/>
              <a:ext cx="2880320" cy="151216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  <p:sp>
          <p:nvSpPr>
            <p:cNvPr id="4" name="3 Rectángulo"/>
            <p:cNvSpPr/>
            <p:nvPr/>
          </p:nvSpPr>
          <p:spPr>
            <a:xfrm>
              <a:off x="1835696" y="2348880"/>
              <a:ext cx="2808312" cy="1368152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VE" sz="13800" dirty="0" smtClean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Tw Cen MT Condensed Extra Bold" pitchFamily="34" charset="0"/>
                </a:rPr>
                <a:t>sif</a:t>
              </a:r>
              <a:endParaRPr lang="es-VE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Tw Cen MT Condensed Extra Bold" pitchFamily="34" charset="0"/>
              </a:endParaRPr>
            </a:p>
          </p:txBody>
        </p:sp>
        <p:sp>
          <p:nvSpPr>
            <p:cNvPr id="6" name="5 Elipse"/>
            <p:cNvSpPr/>
            <p:nvPr/>
          </p:nvSpPr>
          <p:spPr>
            <a:xfrm>
              <a:off x="3167844" y="2492896"/>
              <a:ext cx="324036" cy="32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3421721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2 Grupo"/>
          <p:cNvGrpSpPr/>
          <p:nvPr/>
        </p:nvGrpSpPr>
        <p:grpSpPr>
          <a:xfrm>
            <a:off x="3167844" y="2564904"/>
            <a:ext cx="2808312" cy="1728192"/>
            <a:chOff x="1835696" y="2276872"/>
            <a:chExt cx="2808312" cy="1728192"/>
          </a:xfrm>
        </p:grpSpPr>
        <p:sp>
          <p:nvSpPr>
            <p:cNvPr id="3" name="3 Elipse"/>
            <p:cNvSpPr/>
            <p:nvPr/>
          </p:nvSpPr>
          <p:spPr>
            <a:xfrm>
              <a:off x="1907704" y="2276872"/>
              <a:ext cx="2736304" cy="1728192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V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VE"/>
            </a:p>
          </p:txBody>
        </p:sp>
        <p:sp>
          <p:nvSpPr>
            <p:cNvPr id="4" name="4 Rectángulo"/>
            <p:cNvSpPr/>
            <p:nvPr/>
          </p:nvSpPr>
          <p:spPr>
            <a:xfrm>
              <a:off x="1835696" y="2348880"/>
              <a:ext cx="2808312" cy="136815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V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s-VE" sz="13800" dirty="0" smtClean="0">
                  <a:effectLst>
                    <a:outerShdw blurRad="50800" dist="38100" dir="5400000" algn="t" rotWithShape="0">
                      <a:prstClr val="black">
                        <a:alpha val="10000"/>
                      </a:prstClr>
                    </a:outerShdw>
                  </a:effectLst>
                  <a:latin typeface="Tw Cen MT Condensed Extra Bold" pitchFamily="34" charset="0"/>
                </a:rPr>
                <a:t>sif</a:t>
              </a:r>
              <a:endParaRPr lang="es-VE" dirty="0">
                <a:effectLst>
                  <a:outerShdw blurRad="50800" dist="38100" dir="5400000" algn="t" rotWithShape="0">
                    <a:prstClr val="black">
                      <a:alpha val="10000"/>
                    </a:prstClr>
                  </a:outerShdw>
                </a:effectLst>
                <a:latin typeface="Tw Cen MT Condensed Extra Bold" pitchFamily="34" charset="0"/>
              </a:endParaRPr>
            </a:p>
          </p:txBody>
        </p:sp>
        <p:sp>
          <p:nvSpPr>
            <p:cNvPr id="5" name="5 Elipse"/>
            <p:cNvSpPr/>
            <p:nvPr/>
          </p:nvSpPr>
          <p:spPr>
            <a:xfrm>
              <a:off x="3167844" y="2492896"/>
              <a:ext cx="324036" cy="32400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VE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VE"/>
            </a:p>
          </p:txBody>
        </p:sp>
      </p:grpSp>
    </p:spTree>
    <p:extLst>
      <p:ext uri="{BB962C8B-B14F-4D97-AF65-F5344CB8AC3E}">
        <p14:creationId xmlns:p14="http://schemas.microsoft.com/office/powerpoint/2010/main" val="1302409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5281" y1="40989" x2="25506" y2="45406"/>
                        <a14:foregroundMark x1="25393" y1="48587" x2="36292" y2="61307"/>
                        <a14:foregroundMark x1="39213" y1="69258" x2="29663" y2="76148"/>
                        <a14:foregroundMark x1="25393" y1="74205" x2="27528" y2="73322"/>
                        <a14:foregroundMark x1="39775" y1="43640" x2="36180" y2="38163"/>
                        <a14:foregroundMark x1="52809" y1="41343" x2="52360" y2="75618"/>
                        <a14:foregroundMark x1="70787" y1="20671" x2="68090" y2="74735"/>
                        <a14:foregroundMark x1="63820" y1="42403" x2="74270" y2="1537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780928"/>
            <a:ext cx="2830389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180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37421" y1="43008" x2="25159" y2="46610"/>
                        <a14:foregroundMark x1="33404" y1="57415" x2="36152" y2="61864"/>
                        <a14:foregroundMark x1="24947" y1="66525" x2="36152" y2="65466"/>
                        <a14:foregroundMark x1="25159" y1="50424" x2="39535" y2="59534"/>
                        <a14:foregroundMark x1="48626" y1="43220" x2="54968" y2="68432"/>
                        <a14:foregroundMark x1="73150" y1="30297" x2="63848" y2="6800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1772816"/>
            <a:ext cx="2883170" cy="2877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83484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2</Words>
  <Application>Microsoft Office PowerPoint</Application>
  <PresentationFormat>Presentación en pantalla (4:3)</PresentationFormat>
  <Paragraphs>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5" baseType="lpstr"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8</cp:revision>
  <dcterms:created xsi:type="dcterms:W3CDTF">2019-05-08T20:00:31Z</dcterms:created>
  <dcterms:modified xsi:type="dcterms:W3CDTF">2019-05-17T21:06:11Z</dcterms:modified>
</cp:coreProperties>
</file>