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54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80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094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705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3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690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179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38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13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3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71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039A-334B-47FD-A92A-C41DEBA60EED}" type="datetimeFigureOut">
              <a:rPr lang="es-VE" smtClean="0"/>
              <a:t>09/05/2019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55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1835696" y="2348880"/>
            <a:ext cx="2880320" cy="1512168"/>
            <a:chOff x="1835696" y="2348880"/>
            <a:chExt cx="2880320" cy="1512168"/>
          </a:xfrm>
        </p:grpSpPr>
        <p:sp>
          <p:nvSpPr>
            <p:cNvPr id="5" name="4 Rectángulo"/>
            <p:cNvSpPr/>
            <p:nvPr/>
          </p:nvSpPr>
          <p:spPr>
            <a:xfrm>
              <a:off x="1835696" y="2348880"/>
              <a:ext cx="2880320" cy="15121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835696" y="2348880"/>
              <a:ext cx="2808312" cy="1368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3800" dirty="0" smtClean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Tw Cen MT Condensed Extra Bold" pitchFamily="34" charset="0"/>
                </a:rPr>
                <a:t>sif</a:t>
              </a:r>
              <a:endParaRPr lang="es-VE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Tw Cen MT Condensed Extra Bold" pitchFamily="34" charset="0"/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3167844" y="2492896"/>
              <a:ext cx="324036" cy="32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421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 Grupo"/>
          <p:cNvGrpSpPr/>
          <p:nvPr/>
        </p:nvGrpSpPr>
        <p:grpSpPr>
          <a:xfrm>
            <a:off x="3167844" y="2564904"/>
            <a:ext cx="2808312" cy="1728192"/>
            <a:chOff x="1835696" y="2276872"/>
            <a:chExt cx="2808312" cy="1728192"/>
          </a:xfrm>
        </p:grpSpPr>
        <p:sp>
          <p:nvSpPr>
            <p:cNvPr id="3" name="3 Elipse"/>
            <p:cNvSpPr/>
            <p:nvPr/>
          </p:nvSpPr>
          <p:spPr>
            <a:xfrm>
              <a:off x="1907704" y="2276872"/>
              <a:ext cx="2736304" cy="17281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V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VE"/>
            </a:p>
          </p:txBody>
        </p:sp>
        <p:sp>
          <p:nvSpPr>
            <p:cNvPr id="4" name="4 Rectángulo"/>
            <p:cNvSpPr/>
            <p:nvPr/>
          </p:nvSpPr>
          <p:spPr>
            <a:xfrm>
              <a:off x="1835696" y="2348880"/>
              <a:ext cx="2808312" cy="13681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V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VE" sz="13800" dirty="0" smtClean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Tw Cen MT Condensed Extra Bold" pitchFamily="34" charset="0"/>
                </a:rPr>
                <a:t>sif</a:t>
              </a:r>
              <a:endParaRPr lang="es-VE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Tw Cen MT Condensed Extra Bold" pitchFamily="34" charset="0"/>
              </a:endParaRPr>
            </a:p>
          </p:txBody>
        </p:sp>
        <p:sp>
          <p:nvSpPr>
            <p:cNvPr id="5" name="5 Elipse"/>
            <p:cNvSpPr/>
            <p:nvPr/>
          </p:nvSpPr>
          <p:spPr>
            <a:xfrm>
              <a:off x="3167844" y="2492896"/>
              <a:ext cx="324036" cy="32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V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3024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281" y1="40989" x2="25506" y2="45406"/>
                        <a14:foregroundMark x1="25393" y1="48587" x2="36292" y2="61307"/>
                        <a14:foregroundMark x1="39213" y1="69258" x2="29663" y2="76148"/>
                        <a14:foregroundMark x1="25393" y1="74205" x2="27528" y2="73322"/>
                        <a14:foregroundMark x1="39775" y1="43640" x2="36180" y2="38163"/>
                        <a14:foregroundMark x1="52809" y1="41343" x2="52360" y2="75618"/>
                        <a14:foregroundMark x1="70787" y1="20671" x2="68090" y2="74735"/>
                        <a14:foregroundMark x1="63820" y1="42403" x2="74270" y2="15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283038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804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2019-05-08T20:00:31Z</dcterms:created>
  <dcterms:modified xsi:type="dcterms:W3CDTF">2019-05-09T18:47:40Z</dcterms:modified>
</cp:coreProperties>
</file>