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4B86B-36EB-341C-3A9A-3E2AB092A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271980-2662-F1E5-A04C-83A319C9C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2CD629-E620-5190-433F-066D0032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11D-2AC2-4B35-9BF9-8AF1B51113F5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80D833-3C4C-9690-2406-DDD303DF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6C5A4-A397-C9C7-19A5-BDF4F9D7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26C0-29D9-4C1F-B147-5318FC6B46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4341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E0C45-494D-62E8-728A-EDE12F66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AB3-D69B-4045-86DC-C62FB5052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57B1E4-A117-2CF8-BB8E-97BED283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11D-2AC2-4B35-9BF9-8AF1B51113F5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FE0F0-E110-3FEC-E235-5F38DBD2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A7913F-A2D7-F72A-1DEE-53EC576B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26C0-29D9-4C1F-B147-5318FC6B46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0961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6846A8-25A2-BC24-A69E-7864FD6F6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0112-8676-00F0-DEC3-6E4597B7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D925B-AE8E-2FD0-F3A9-E1C0B9B3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11D-2AC2-4B35-9BF9-8AF1B51113F5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0F7FBE-6A7C-8881-F039-8281836E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E98AD0-4CEC-1D4D-FD30-5E933BE4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26C0-29D9-4C1F-B147-5318FC6B46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682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4E6D-89D4-046E-0563-8865A771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BDC22-B0D6-CF39-8E76-A78230CA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0F06FC-063F-A655-26E8-747A765F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11D-2AC2-4B35-9BF9-8AF1B51113F5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6B61EC-9371-FD67-2F76-592C40AE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72D26-0797-4B52-1D73-AEAEBD19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26C0-29D9-4C1F-B147-5318FC6B46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0651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1B537-2D53-4E3F-5EAB-A337244E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BDE43D-FD50-116A-EF2A-F1D9ECDC6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D8201-0901-6C8B-F14F-1850AC60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11D-2AC2-4B35-9BF9-8AF1B51113F5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E0646C-CD0D-1F20-3615-AF9BFFA2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01F34C-09CC-4735-5479-BDF5A07E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26C0-29D9-4C1F-B147-5318FC6B46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919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3D8B5-9FDA-3D99-E76F-7ECDE5C5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CA823-108B-0448-832F-AF94211C2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DB6B6D-18BD-13F9-FFCA-F1194433B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9DC02A-91AF-B806-2D57-16CA86D3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11D-2AC2-4B35-9BF9-8AF1B51113F5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6E874E-E5E1-553F-3C0A-927BFE3A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B4E045-E8E9-9508-C65E-F4ED337F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26C0-29D9-4C1F-B147-5318FC6B46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8473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CB7B2-F3ED-ADDF-2E12-A05AA0C8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473696-9948-38E9-1439-E91BE70A3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5112B4-6FB8-6480-9C0F-7F87B0357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EFB52C-B547-606B-44A0-AC9ECFE24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758614-0D01-23E4-66EC-168150036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9F1319-5766-EA82-8BB8-369B04C1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11D-2AC2-4B35-9BF9-8AF1B51113F5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2C6062-9705-4518-9CC1-3914FADF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F6EEF0-665D-0974-7382-2DA6B50F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26C0-29D9-4C1F-B147-5318FC6B46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09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A04C8-E181-95DB-7C26-E2AB8285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50C0C3-6348-7958-EA48-74F1AFC2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11D-2AC2-4B35-9BF9-8AF1B51113F5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AE4866-EE1F-AB7D-AFEF-F7D49126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246859-29E1-3DDA-E0D2-7C34BF1D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26C0-29D9-4C1F-B147-5318FC6B46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9856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AFB58E-CE73-85C7-B125-164501FB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11D-2AC2-4B35-9BF9-8AF1B51113F5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562A08-72CD-6007-1933-332A4466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E8686D-49A2-5368-5A39-57E5F5EE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26C0-29D9-4C1F-B147-5318FC6B46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2276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C633F-2FCC-753E-C6CD-227BC639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3CC48-DB81-F4E0-AE92-268E846E9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72B5A0-FBDE-1574-2974-44547E5C4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7E9AE7-0B0A-AFCD-9640-06CD553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11D-2AC2-4B35-9BF9-8AF1B51113F5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BEE69E-BE6D-2034-09A9-E3FE8564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90B96E-A440-662F-5416-1D6AC034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26C0-29D9-4C1F-B147-5318FC6B46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415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8CB18-3BD5-649F-46D9-955BAB1E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BF2B59-7449-9E36-95BA-B2E104B2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EE441D-8A79-1FD8-20B2-B4EEC6ED5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8C9B21-A4DA-C3C7-7DC6-2E6E0524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11D-2AC2-4B35-9BF9-8AF1B51113F5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2A3ED1-B92E-3156-DF92-DC058473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022039-5F02-7CAF-EFAE-1803C0D6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26C0-29D9-4C1F-B147-5318FC6B46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6465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F3A866-2547-BEC0-86B2-261C6EC1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D21F65-ED4A-2FE7-CA8C-23D2131C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D0FAEA-D9A2-3999-9CBB-D043BC267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F11D-2AC2-4B35-9BF9-8AF1B51113F5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F8CF16-35F1-6673-699F-51D8E1798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7B840D-24BA-1F8B-4EAC-1AEB3AD3B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126C0-29D9-4C1F-B147-5318FC6B46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6499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11CAF-1699-B746-66F8-794FA91D6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Localización de restaurantes de </a:t>
            </a:r>
            <a:r>
              <a:rPr lang="es-BO" dirty="0" err="1"/>
              <a:t>seafood</a:t>
            </a:r>
            <a:r>
              <a:rPr lang="es-BO" dirty="0"/>
              <a:t> en Miami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E0BF57-A335-F2CB-AEEB-2225C99A6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/>
              <a:t>Carlos Mercado</a:t>
            </a:r>
          </a:p>
        </p:txBody>
      </p:sp>
    </p:spTree>
    <p:extLst>
      <p:ext uri="{BB962C8B-B14F-4D97-AF65-F5344CB8AC3E}">
        <p14:creationId xmlns:p14="http://schemas.microsoft.com/office/powerpoint/2010/main" val="360016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936DB-213D-769E-8253-B655078D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38841-ECF8-2E3D-DE4B-848B7B7D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En base a una dirección geográfica determinar la ubicación de los restaurantes de </a:t>
            </a:r>
            <a:r>
              <a:rPr lang="es-BO" dirty="0" err="1"/>
              <a:t>Seafood</a:t>
            </a:r>
            <a:r>
              <a:rPr lang="es-BO" dirty="0"/>
              <a:t> mas cercanos.</a:t>
            </a:r>
          </a:p>
          <a:p>
            <a:r>
              <a:rPr lang="es-BO" dirty="0"/>
              <a:t>Obtener y calificar las reseñas de los restaurantes.</a:t>
            </a:r>
          </a:p>
          <a:p>
            <a:r>
              <a:rPr lang="es-BO" dirty="0"/>
              <a:t>Obtener visibilidad sobre las distancias de los restaurantes en relación a la dirección de origen.</a:t>
            </a:r>
          </a:p>
        </p:txBody>
      </p:sp>
    </p:spTree>
    <p:extLst>
      <p:ext uri="{BB962C8B-B14F-4D97-AF65-F5344CB8AC3E}">
        <p14:creationId xmlns:p14="http://schemas.microsoft.com/office/powerpoint/2010/main" val="126832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23C3F-5283-6B18-5EE3-C7F3C496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 Busquemos lugares donde se vendan comida marina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3D5E9-5EC3-5458-2544-1F1D9171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Proceso para la </a:t>
            </a:r>
            <a:r>
              <a:rPr lang="es-ES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creacion</a:t>
            </a:r>
            <a:r>
              <a:rPr lang="es-E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 una </a:t>
            </a:r>
            <a:r>
              <a:rPr lang="es-ES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funcion</a:t>
            </a:r>
            <a:r>
              <a:rPr lang="es-E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para buscar </a:t>
            </a:r>
            <a:r>
              <a:rPr lang="es-ES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Venues</a:t>
            </a:r>
            <a:r>
              <a:rPr lang="es-E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en </a:t>
            </a:r>
            <a:r>
              <a:rPr lang="es-ES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relacion</a:t>
            </a:r>
            <a:r>
              <a:rPr lang="es-E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 una </a:t>
            </a:r>
            <a:r>
              <a:rPr lang="es-ES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direccion</a:t>
            </a:r>
            <a:r>
              <a:rPr lang="es-E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Parametro</a:t>
            </a:r>
            <a:r>
              <a:rPr lang="es-E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1 definición de la dirección.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Parametro</a:t>
            </a:r>
            <a:r>
              <a:rPr lang="es-E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2 definición de que es lo que se busca.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Parametro</a:t>
            </a:r>
            <a:r>
              <a:rPr lang="es-E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3 Radio de búsqueda</a:t>
            </a:r>
          </a:p>
          <a:p>
            <a:endParaRPr lang="es-B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063E6D3-81AD-D491-6295-C3BB67A4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99" y="3264417"/>
            <a:ext cx="11065078" cy="39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8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A3672-F36F-71A4-6FB3-54285D02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Localización geográfica de los restaurantes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7A045-E4A8-864C-1EA7-BCED7526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Definición centroide dirección de origen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D52EF9-B2E7-974A-3DA2-4CB3E2ED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527" y="2454284"/>
            <a:ext cx="4841203" cy="385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E82D9-5713-9CD6-3699-734B555E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 </a:t>
            </a:r>
            <a:r>
              <a:rPr lang="es-BO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Obtencion</a:t>
            </a:r>
            <a:r>
              <a:rPr lang="es-BO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 ratings y </a:t>
            </a:r>
            <a:r>
              <a:rPr lang="es-BO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deviews</a:t>
            </a:r>
            <a:r>
              <a:rPr lang="es-BO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s-BO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9CB92F8-F389-ED93-BCAC-A341C6BBD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587" y="2757783"/>
            <a:ext cx="10515600" cy="2336020"/>
          </a:xfrm>
        </p:spPr>
      </p:pic>
    </p:spTree>
    <p:extLst>
      <p:ext uri="{BB962C8B-B14F-4D97-AF65-F5344CB8AC3E}">
        <p14:creationId xmlns:p14="http://schemas.microsoft.com/office/powerpoint/2010/main" val="405233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A9075-1E84-D21B-9C20-D2B82F6F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 </a:t>
            </a:r>
            <a:r>
              <a:rPr lang="es-ES" sz="20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Función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para obtención de análisis de sentimientos para obtener las mejores reseñas.</a:t>
            </a:r>
            <a:endParaRPr lang="es-B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3DD392-B3A0-4FE9-27CF-3375E3B5E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8" y="3407161"/>
            <a:ext cx="11657143" cy="30857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73F2329-4288-8AC6-7D23-DD91B2F7E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675" y="1333386"/>
            <a:ext cx="4409524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5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082A8-F9DA-A636-F59F-B2F34759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88" y="0"/>
            <a:ext cx="10515600" cy="1325563"/>
          </a:xfrm>
        </p:spPr>
        <p:txBody>
          <a:bodyPr>
            <a:noAutofit/>
          </a:bodyPr>
          <a:lstStyle/>
          <a:p>
            <a:r>
              <a:rPr lang="es-E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Función para obtener la cantidad de restaurantes en </a:t>
            </a:r>
            <a:r>
              <a:rPr lang="es-ES" sz="2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relacion</a:t>
            </a:r>
            <a:r>
              <a:rPr lang="es-E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al radio de distancia a partir de la </a:t>
            </a:r>
            <a:r>
              <a:rPr lang="es-ES" sz="2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direccion</a:t>
            </a:r>
            <a:r>
              <a:rPr lang="es-E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 origen.</a:t>
            </a:r>
            <a:endParaRPr lang="es-B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7C7A74-6578-8104-33B7-68E1B5BA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021"/>
            <a:ext cx="4914286" cy="24666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061523-A7DE-25B6-3D57-0635F3C3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375" y="1526671"/>
            <a:ext cx="6346205" cy="418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153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Tema de Office</vt:lpstr>
      <vt:lpstr>Localización de restaurantes de seafood en Miami</vt:lpstr>
      <vt:lpstr>Objetivos</vt:lpstr>
      <vt:lpstr>1. Busquemos lugares donde se vendan comida marina</vt:lpstr>
      <vt:lpstr>Localización geográfica de los restaurantes</vt:lpstr>
      <vt:lpstr>2 Obtencion de ratings y deviews. </vt:lpstr>
      <vt:lpstr>3 Función para obtención de análisis de sentimientos para obtener las mejores reseñas.</vt:lpstr>
      <vt:lpstr>Función para obtener la cantidad de restaurantes en relacion al radio de distancia a partir de la direccion de origen.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Localización de restaurantes de seafood en Miami</dc:title>
  <dc:creator>Carlos Mercado Balderrama</dc:creator>
  <cp:lastModifiedBy>Carlos Mercado Balderrama</cp:lastModifiedBy>
  <cp:revision>1</cp:revision>
  <dcterms:created xsi:type="dcterms:W3CDTF">2023-05-04T16:42:39Z</dcterms:created>
  <dcterms:modified xsi:type="dcterms:W3CDTF">2023-05-04T16:53:15Z</dcterms:modified>
</cp:coreProperties>
</file>