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 autoAdjust="0"/>
    <p:restoredTop sz="94694" autoAdjust="0"/>
  </p:normalViewPr>
  <p:slideViewPr>
    <p:cSldViewPr snapToGrid="0" snapToObjects="1">
      <p:cViewPr varScale="1">
        <p:scale>
          <a:sx n="172" d="100"/>
          <a:sy n="172" d="100"/>
        </p:scale>
        <p:origin x="46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6351" y="2880360"/>
            <a:ext cx="2133600" cy="1238794"/>
          </a:xfrm>
        </p:spPr>
        <p:txBody>
          <a:bodyPr/>
          <a:lstStyle>
            <a:lvl1pPr marL="0" indent="0" algn="r">
              <a:buNone/>
              <a:defRPr i="1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Fase</a:t>
            </a:r>
            <a:r>
              <a:rPr lang="en-US" dirty="0"/>
              <a:t> 3 – </a:t>
            </a:r>
            <a:r>
              <a:rPr lang="en-US" dirty="0" err="1"/>
              <a:t>Agotamiento</a:t>
            </a:r>
            <a:r>
              <a:rPr lang="en-US" dirty="0"/>
              <a:t> de IPv4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lacnic.net/agotamiento" TargetMode="External" /><Relationship Id="rId3" Type="http://schemas.openxmlformats.org/officeDocument/2006/relationships/hyperlink" Target="http://opendata.labs.lacnic.net/ipv4stats/ipv4avail/lacnic?lastdays=365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Reporte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fase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agotamiento</a:t>
            </a:r>
            <a:r>
              <a:rPr/>
              <a:t> </a:t>
            </a:r>
            <a:r>
              <a:rPr/>
              <a:t>IPv4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6351" y="2880360"/>
            <a:ext cx="2133600" cy="1238794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I+D</a:t>
            </a:r>
            <a:r>
              <a:rPr/>
              <a:t> </a:t>
            </a:r>
            <a:r>
              <a:rPr/>
              <a:t>LACNIC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Fecha de generación del reporte</a:t>
            </a:r>
          </a:p>
          <a:p>
            <a:pPr lvl="1"/>
            <a:r>
              <a:rPr>
                <a:hlinkClick r:id="rId3" action="ppaction://hlinksldjump"/>
              </a:rPr>
              <a:t>Políticas aplicables y fuentes de datos utilizadas</a:t>
            </a:r>
          </a:p>
          <a:p>
            <a:pPr lvl="1"/>
            <a:r>
              <a:rPr>
                <a:hlinkClick r:id="rId4" action="ppaction://hlinksldjump"/>
              </a:rPr>
              <a:t>Predicciones de agotamiento</a:t>
            </a:r>
          </a:p>
          <a:p>
            <a:pPr lvl="1"/>
            <a:r>
              <a:rPr>
                <a:hlinkClick r:id="rId5" action="ppaction://hlinksldjump"/>
              </a:rPr>
              <a:t>Modelo de grado 1</a:t>
            </a:r>
          </a:p>
          <a:p>
            <a:pPr lvl="1"/>
            <a:r>
              <a:rPr>
                <a:hlinkClick r:id="rId6" action="ppaction://hlinksldjump"/>
              </a:rPr>
              <a:t>Modelo de grado 2</a:t>
            </a:r>
          </a:p>
          <a:p>
            <a:pPr lvl="1"/>
            <a:r>
              <a:rPr>
                <a:hlinkClick r:id="rId7" action="ppaction://hlinksldjump"/>
              </a:rPr>
              <a:t>Modelo de grado 3</a:t>
            </a:r>
          </a:p>
          <a:p>
            <a:pPr lvl="1"/>
            <a:r>
              <a:rPr>
                <a:hlinkClick r:id="rId8" action="ppaction://hlinksldjump"/>
              </a:rPr>
              <a:t>Fechas de agotamiento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Fecha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generación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reporte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Fecha de generación de este reporte: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"Wed Jun 03 20:10:03 2020"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Políticas</a:t>
            </a:r>
            <a:r>
              <a:rPr/>
              <a:t> </a:t>
            </a:r>
            <a:r>
              <a:rPr/>
              <a:t>aplicables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fuentes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fase 3 del agotamiento de IPv4 comenzó oficialmente el 15 de febrero de 2017. Información detallada sobre este proceso se puede encontrar en </a:t>
            </a:r>
            <a:r>
              <a:rPr>
                <a:hlinkClick r:id="rId2"/>
              </a:rPr>
              <a:t>http://www.lacnic.net/agotamiento</a:t>
            </a:r>
            <a:r>
              <a:rPr/>
              <a:t>.</a:t>
            </a:r>
          </a:p>
          <a:p>
            <a:pPr lvl="1"/>
            <a:r>
              <a:rPr/>
              <a:t>El dataset “IPv4 disponible en LACNIC” se puede descargar de: </a:t>
            </a:r>
            <a:r>
              <a:rPr>
                <a:hlinkClick r:id="rId3"/>
              </a:rPr>
              <a:t>http://opendata.labs.lacnic.net/ipv4stats/ipv4avail/lacnic?lastdays=365</a:t>
            </a:r>
            <a:r>
              <a:rPr/>
              <a:t>.</a:t>
            </a:r>
          </a:p>
          <a:p>
            <a:pPr lvl="1"/>
            <a:r>
              <a:rPr/>
              <a:t>Al espacio IPv4 disponible se le debe adicionar el recuperado menos el equivalente de un /15 (Reserva de infraestructura crítica):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274944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Predicciones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agotamiento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 realizan tres ajustes por mínimos cuadrados (grados 1, 2 y 3)</a:t>
            </a:r>
          </a:p>
          <a:p>
            <a:pPr lvl="1"/>
            <a:r>
              <a:rPr i="1"/>
              <a:t>Observación: los modelos de grado mayor a uno pueden no converger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grado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LACNIC_IPv4_F3_Report_v3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grado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LACNIC_IPv4_F3_Report_v3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grado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LACNIC_IPv4_F3_Report_v3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Fechas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agotamiento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predicción de fechas de agotamiento de acuerdo a los diferentes modelos es:</a:t>
            </a:r>
          </a:p>
          <a:p>
            <a:pPr lvl="1"/>
            <a:r>
              <a:rPr/>
              <a:t>Grado 1: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"2021-03-06"</a:t>
            </a:r>
          </a:p>
          <a:p>
            <a:pPr lvl="1"/>
            <a:r>
              <a:rPr/>
              <a:t>Grado 2: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"2020-12-08"</a:t>
            </a:r>
          </a:p>
          <a:p>
            <a:pPr lvl="1"/>
            <a:r>
              <a:rPr/>
              <a:t>Grado 3: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"2020-08-22"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222</Words>
  <Application>Microsoft Macintosh PowerPoint</Application>
  <PresentationFormat>On-screen Show 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</vt:lpstr>
      <vt:lpstr>Office Theme</vt:lpstr>
      <vt:lpstr>Reporte de fase 3 de agotamiento IPv4</vt:lpstr>
      <vt:lpstr>Table of Contents</vt:lpstr>
      <vt:lpstr>Fecha de generación del reporte</vt:lpstr>
      <vt:lpstr>Políticas aplicables y fuentes de datos utilizadas</vt:lpstr>
      <vt:lpstr>Modelo de grado 1</vt:lpstr>
      <vt:lpstr>Modelo de grado 2</vt:lpstr>
      <vt:lpstr>Modelo de grado 3</vt:lpstr>
      <vt:lpstr>Fechas de agotamiento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fase 3 de agotamiento IPv4</dc:title>
  <dc:creator>I+D LACNIC</dc:creator>
  <cp:keywords/>
  <dcterms:created xsi:type="dcterms:W3CDTF">2020-06-03T23:10:04Z</dcterms:created>
  <dcterms:modified xsi:type="dcterms:W3CDTF">2020-06-03T23:10:04Z</dcterms:modified>
</cp:coreProperties>
</file>