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Modelo de grado 1</a:t>
            </a:r>
          </a:p>
          <a:p>
            <a:pPr lvl="1"/>
            <a:r>
              <a:rPr>
                <a:hlinkClick r:id="rId5" action="ppaction://hlinksldjump"/>
              </a:rPr>
              <a:t>Modelo de grado 2</a:t>
            </a:r>
          </a:p>
          <a:p>
            <a:pPr lvl="1"/>
            <a:r>
              <a:rPr>
                <a:hlinkClick r:id="rId6" action="ppaction://hlinksldjump"/>
              </a:rPr>
              <a:t>Modelo de grado 3</a:t>
            </a:r>
          </a:p>
          <a:p>
            <a:pPr lvl="1"/>
            <a:r>
              <a:rPr>
                <a:hlinkClick r:id="rId7" action="ppaction://hlinksldjump"/>
              </a:rPr>
              <a:t>Fechas de agotamiento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"Thu Feb 20 13:36:57 2020"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disponible se le debe adicionar el recuperado menos el equivalente de un /15 (Reserva de infraestructura crítica):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1334016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rPr/>
              <a:t>Grado 2: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rPr/>
              <a:t>Grado 3: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2020-02-20T16:36:58Z</dcterms:created>
  <dcterms:modified xsi:type="dcterms:W3CDTF">2020-02-20T16:36:58Z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