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labs.lacnic.net/ipv4stats/ipv4avail/lacnic?lastdays=365" TargetMode="External"/><Relationship Id="rId2" Type="http://schemas.openxmlformats.org/officeDocument/2006/relationships/hyperlink" Target="http://www.lacnic.net/agotamien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t>Reporte de fase 3 de agotamiento 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914650"/>
            <a:ext cx="4800600" cy="1314450"/>
          </a:xfrm>
        </p:spPr>
        <p:txBody>
          <a:bodyPr/>
          <a:lstStyle/>
          <a:p>
            <a:br/>
            <a:br/>
            <a:r>
              <a:t>I+D LACNIC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Modelo de grado 1</a:t>
            </a:r>
          </a:p>
          <a:p>
            <a:pPr lvl="1"/>
            <a:r>
              <a:rPr>
                <a:hlinkClick r:id="rId5" action="ppaction://hlinksldjump"/>
              </a:rPr>
              <a:t>Modelo de grado 2</a:t>
            </a:r>
          </a:p>
          <a:p>
            <a:pPr lvl="1"/>
            <a:r>
              <a:rPr>
                <a:hlinkClick r:id="rId6" action="ppaction://hlinksldjump"/>
              </a:rPr>
              <a:t>Modelo de grado 3</a:t>
            </a:r>
          </a:p>
          <a:p>
            <a:pPr lvl="1"/>
            <a:r>
              <a:rPr>
                <a:hlinkClick r:id="rId7" action="ppaction://hlinksldjump"/>
              </a:rPr>
              <a:t>Fechas de agotamiento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 de generación del 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Fecha de generación de este reporte:</a:t>
            </a:r>
          </a:p>
          <a:p>
            <a:pPr indent="0">
              <a:buNone/>
            </a:pPr>
            <a:r>
              <a:rPr>
                <a:latin typeface="Courier"/>
              </a:rPr>
              <a:t>## [1] "Thu Feb 20 13:15:35 2020"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Políticas aplicables y fuentes de datos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La </a:t>
            </a:r>
            <a:r>
              <a:rPr dirty="0" err="1"/>
              <a:t>fase</a:t>
            </a:r>
            <a:r>
              <a:rPr dirty="0"/>
              <a:t> 3 del </a:t>
            </a:r>
            <a:r>
              <a:rPr dirty="0" err="1"/>
              <a:t>agotamiento</a:t>
            </a:r>
            <a:r>
              <a:rPr dirty="0"/>
              <a:t> de IPv4 </a:t>
            </a:r>
            <a:r>
              <a:rPr dirty="0" err="1"/>
              <a:t>comenzó</a:t>
            </a:r>
            <a:r>
              <a:rPr dirty="0"/>
              <a:t> </a:t>
            </a:r>
            <a:r>
              <a:rPr dirty="0" err="1"/>
              <a:t>oficialmente</a:t>
            </a:r>
            <a:r>
              <a:rPr dirty="0"/>
              <a:t> el 15 de </a:t>
            </a:r>
            <a:r>
              <a:rPr dirty="0" err="1"/>
              <a:t>febrero</a:t>
            </a:r>
            <a:r>
              <a:rPr dirty="0"/>
              <a:t> de 2017.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detallada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proceso</a:t>
            </a:r>
            <a:r>
              <a:rPr dirty="0"/>
              <a:t>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encontrar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>
                <a:hlinkClick r:id="rId2"/>
              </a:rPr>
              <a:t>http://www.lacnic.net/agotamiento</a:t>
            </a:r>
            <a:r>
              <a:rPr dirty="0"/>
              <a:t>.</a:t>
            </a:r>
          </a:p>
          <a:p>
            <a:pPr lvl="1"/>
            <a:r>
              <a:rPr dirty="0"/>
              <a:t>El dataset “IPv4 disponible </a:t>
            </a:r>
            <a:r>
              <a:rPr dirty="0" err="1"/>
              <a:t>en</a:t>
            </a:r>
            <a:r>
              <a:rPr dirty="0"/>
              <a:t> LACNIC”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descargar</a:t>
            </a:r>
            <a:r>
              <a:rPr dirty="0"/>
              <a:t> de: </a:t>
            </a:r>
            <a:r>
              <a:rPr dirty="0">
                <a:hlinkClick r:id="rId3"/>
              </a:rPr>
              <a:t>http://opendata.labs.lacnic.net/ipv4stats/ipv4avail/lacnic?lastdays=365</a:t>
            </a:r>
            <a:r>
              <a:rPr dirty="0"/>
              <a:t>.</a:t>
            </a:r>
          </a:p>
          <a:p>
            <a:pPr lvl="1"/>
            <a:r>
              <a:rPr dirty="0"/>
              <a:t>Al </a:t>
            </a:r>
            <a:r>
              <a:rPr dirty="0" err="1"/>
              <a:t>espacio</a:t>
            </a:r>
            <a:r>
              <a:rPr dirty="0"/>
              <a:t> IPv4 disponible se le debe </a:t>
            </a:r>
            <a:r>
              <a:rPr dirty="0" err="1"/>
              <a:t>adicionar</a:t>
            </a:r>
            <a:r>
              <a:rPr dirty="0"/>
              <a:t> el </a:t>
            </a:r>
            <a:r>
              <a:rPr dirty="0" err="1"/>
              <a:t>recuperado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el </a:t>
            </a:r>
            <a:r>
              <a:rPr dirty="0" err="1"/>
              <a:t>equivalente</a:t>
            </a:r>
            <a:r>
              <a:rPr dirty="0"/>
              <a:t> de un /15 (</a:t>
            </a:r>
            <a:r>
              <a:rPr dirty="0" err="1"/>
              <a:t>Reserva</a:t>
            </a:r>
            <a:r>
              <a:rPr dirty="0"/>
              <a:t> de </a:t>
            </a:r>
            <a:r>
              <a:rPr dirty="0" err="1"/>
              <a:t>infraestructura</a:t>
            </a:r>
            <a:r>
              <a:rPr dirty="0"/>
              <a:t> </a:t>
            </a:r>
            <a:r>
              <a:rPr dirty="0" err="1"/>
              <a:t>crítica</a:t>
            </a:r>
            <a:r>
              <a:rPr dirty="0"/>
              <a:t>):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1334016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1</a:t>
            </a:r>
          </a:p>
        </p:txBody>
      </p:sp>
      <p:pic>
        <p:nvPicPr>
          <p:cNvPr id="3" name="Picture 1" descr="LACNIC_IPv4_F3_Report_v3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2</a:t>
            </a:r>
          </a:p>
        </p:txBody>
      </p:sp>
      <p:pic>
        <p:nvPicPr>
          <p:cNvPr id="3" name="Picture 1" descr="LACNIC_IPv4_F3_Report_v3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3</a:t>
            </a:r>
          </a:p>
        </p:txBody>
      </p:sp>
      <p:pic>
        <p:nvPicPr>
          <p:cNvPr id="3" name="Picture 1" descr="LACNIC_IPv4_F3_Report_v3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Fechas de 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La predicción de fechas de agotamiento de acuerdo a los diferentes modelos es:</a:t>
            </a:r>
          </a:p>
          <a:p>
            <a:pPr lvl="1"/>
            <a:r>
              <a:t>Grado 1:</a:t>
            </a:r>
          </a:p>
          <a:p>
            <a:pPr indent="0">
              <a:buNone/>
            </a:pPr>
            <a:r>
              <a:rPr>
                <a:latin typeface="Courier"/>
              </a:rPr>
              <a:t>## [1] "2020-12-30"</a:t>
            </a:r>
          </a:p>
          <a:p>
            <a:pPr lvl="1"/>
            <a:r>
              <a:t>Grado 2:</a:t>
            </a:r>
          </a:p>
          <a:p>
            <a:pPr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t>Grado 3:</a:t>
            </a:r>
          </a:p>
          <a:p>
            <a:pPr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224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cp:lastModifiedBy>Carlos Martinez</cp:lastModifiedBy>
  <cp:revision>3</cp:revision>
  <dcterms:created xsi:type="dcterms:W3CDTF">2020-02-20T16:15:36Z</dcterms:created>
  <dcterms:modified xsi:type="dcterms:W3CDTF">2020-02-20T16:25:11Z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