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168" y="4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" Type="http://schemas.openxmlformats.org/officeDocument/2006/relationships/viewProps" Target="viewProps.xml" /><Relationship Id="rId1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>
            <a:lvl1pPr marL="0" indent="0" algn="r">
              <a:buNone/>
              <a:defRPr i="1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Fase</a:t>
            </a:r>
            <a:r>
              <a:rPr lang="en-US" dirty="0"/>
              <a:t> 3 – </a:t>
            </a:r>
            <a:r>
              <a:rPr lang="en-US" dirty="0" err="1"/>
              <a:t>Agotamiento</a:t>
            </a:r>
            <a:r>
              <a:rPr lang="en-US" dirty="0"/>
              <a:t> de IPv4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98634C-9424-C34A-B44C-E6A561AC64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2121" y="4628560"/>
            <a:ext cx="1006748" cy="4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6351" y="2880360"/>
            <a:ext cx="2133600" cy="1238794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Predicciones de agotamiento</a:t>
            </a:r>
          </a:p>
          <a:p>
            <a:pPr lvl="1"/>
            <a:r>
              <a:rPr>
                <a:hlinkClick r:id="rId5" action="ppaction://hlinksldjump"/>
              </a:rPr>
              <a:t>Modelo de grado 1</a:t>
            </a:r>
          </a:p>
          <a:p>
            <a:pPr lvl="1"/>
            <a:r>
              <a:rPr>
                <a:hlinkClick r:id="rId6" action="ppaction://hlinksldjump"/>
              </a:rPr>
              <a:t>Modelo de grado 2</a:t>
            </a:r>
          </a:p>
          <a:p>
            <a:pPr lvl="1"/>
            <a:r>
              <a:rPr>
                <a:hlinkClick r:id="rId7" action="ppaction://hlinksldjump"/>
              </a:rPr>
              <a:t>Modelo de grado 3</a:t>
            </a:r>
          </a:p>
          <a:p>
            <a:pPr lvl="1"/>
            <a:r>
              <a:rPr>
                <a:hlinkClick r:id="rId8" action="ppaction://hlinksldjump"/>
              </a:rPr>
              <a:t>Fechas de agotamiento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"Thu Feb 20 16:49:13 2020"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disponible se le debe adicionar el recuperado menos el equivalente de un /15 (Reserva de infraestructura crítica):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1334016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Predicciones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 realizan tres ajustes por mínimos cuadrados (grados 1, 2 y 3)</a:t>
            </a:r>
          </a:p>
          <a:p>
            <a:pPr lvl="1"/>
            <a:r>
              <a:rPr i="1"/>
              <a:t>Observación: los modelos de grado mayor a uno pueden no converger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rPr/>
              <a:t>Grado 2: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rPr/>
              <a:t>Grado 3: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222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Reporte de fase 3 de agotamiento IPv4</vt:lpstr>
      <vt:lpstr>Table of Contents</vt:lpstr>
      <vt:lpstr>Fecha de generación del reporte</vt:lpstr>
      <vt:lpstr>Políticas aplicables y fuentes de datos utilizadas</vt:lpstr>
      <vt:lpstr>Modelo de grado 1</vt:lpstr>
      <vt:lpstr>Modelo de grado 2</vt:lpstr>
      <vt:lpstr>Modelo de grado 3</vt:lpstr>
      <vt:lpstr>Fechas de agotamiento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2020-02-20T19:49:17Z</dcterms:created>
  <dcterms:modified xsi:type="dcterms:W3CDTF">2020-02-20T19:49:17Z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