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Predicciones de agotamiento</a:t>
            </a:r>
          </a:p>
          <a:p>
            <a:pPr lvl="1"/>
            <a:r>
              <a:rPr>
                <a:hlinkClick r:id="rId5" action="ppaction://hlinksldjump"/>
              </a:rPr>
              <a:t>Modelo de grado 1</a:t>
            </a:r>
          </a:p>
          <a:p>
            <a:pPr lvl="1"/>
            <a:r>
              <a:rPr>
                <a:hlinkClick r:id="rId6" action="ppaction://hlinksldjump"/>
              </a:rPr>
              <a:t>Modelo de grado 2</a:t>
            </a:r>
          </a:p>
          <a:p>
            <a:pPr lvl="1"/>
            <a:r>
              <a:rPr>
                <a:hlinkClick r:id="rId7" action="ppaction://hlinksldjump"/>
              </a:rPr>
              <a:t>Modelo de grado 3</a:t>
            </a:r>
          </a:p>
          <a:p>
            <a:pPr lvl="1"/>
            <a:r>
              <a:rPr>
                <a:hlinkClick r:id="rId8" action="ppaction://hlinksldjump"/>
              </a:rPr>
              <a:t>Fechas de agotamiento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"Sun Mar 22 12:34:36 2020"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disponible se le debe adicionar el recuperado menos el equivalente de un /15 (Reserva de infraestructura crítica):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274944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realizan tres ajustes por mínimos cuadrados (grados 1, 2 y 3)</a:t>
            </a:r>
          </a:p>
          <a:p>
            <a:pPr lvl="1"/>
            <a:r>
              <a:rPr i="1"/>
              <a:t>Observación: los modelos de grado mayor a uno pueden no converger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"2021-03-16"</a:t>
            </a:r>
          </a:p>
          <a:p>
            <a:pPr lvl="1"/>
            <a:r>
              <a:rPr/>
              <a:t>Grado 2: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"2021-01-02"</a:t>
            </a:r>
          </a:p>
          <a:p>
            <a:pPr lvl="1"/>
            <a:r>
              <a:rPr/>
              <a:t>Grado 3: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"2020-08-27"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2020-03-22T15:34:38Z</dcterms:created>
  <dcterms:modified xsi:type="dcterms:W3CDTF">2020-03-22T15:34:38Z</dcterms:modified>
</cp:coreProperties>
</file>