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8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lacnic.net/agotamiento" TargetMode="External" /><Relationship Id="rId3" Type="http://schemas.openxmlformats.org/officeDocument/2006/relationships/hyperlink" Target="http://opendata.labs.lacnic.net/ipv4stats/ipv4avail/lacnic?lastdays=365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Reporte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fase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agotamiento</a:t>
            </a:r>
            <a:r>
              <a:rPr/>
              <a:t> </a:t>
            </a:r>
            <a:r>
              <a:rPr/>
              <a:t>IPv4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I+D</a:t>
            </a:r>
            <a:r>
              <a:rPr/>
              <a:t> </a:t>
            </a:r>
            <a:r>
              <a:rPr/>
              <a:t>LACNIC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 action="ppaction://hlinksldjump"/>
              </a:rPr>
              <a:t>Fecha de generación del reporte</a:t>
            </a:r>
          </a:p>
          <a:p>
            <a:pPr lvl="1"/>
            <a:r>
              <a:rPr>
                <a:hlinkClick r:id="rId3" action="ppaction://hlinksldjump"/>
              </a:rPr>
              <a:t>Políticas aplicables y fuentes de datos utilizadas</a:t>
            </a:r>
          </a:p>
          <a:p>
            <a:pPr lvl="1"/>
            <a:r>
              <a:rPr>
                <a:hlinkClick r:id="rId4" action="ppaction://hlinksldjump"/>
              </a:rPr>
              <a:t>Modelo de grado 1</a:t>
            </a:r>
          </a:p>
          <a:p>
            <a:pPr lvl="1"/>
            <a:r>
              <a:rPr>
                <a:hlinkClick r:id="rId5" action="ppaction://hlinksldjump"/>
              </a:rPr>
              <a:t>Modelo de grado 2</a:t>
            </a:r>
          </a:p>
          <a:p>
            <a:pPr lvl="1"/>
            <a:r>
              <a:rPr>
                <a:hlinkClick r:id="rId6" action="ppaction://hlinksldjump"/>
              </a:rPr>
              <a:t>Modelo de grado 3</a:t>
            </a:r>
          </a:p>
          <a:p>
            <a:pPr lvl="1"/>
            <a:r>
              <a:rPr>
                <a:hlinkClick r:id="rId7" action="ppaction://hlinksldjump"/>
              </a:rPr>
              <a:t>Fechas de agotamiento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Fecha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generación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reporte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Fecha de generación de este reporte: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"Thu Feb 20 13:15:35 2020"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Políticas</a:t>
            </a:r>
            <a:r>
              <a:rPr/>
              <a:t> </a:t>
            </a:r>
            <a:r>
              <a:rPr/>
              <a:t>aplicables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fuentes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datos</a:t>
            </a:r>
            <a:r>
              <a:rPr/>
              <a:t> </a:t>
            </a:r>
            <a:r>
              <a:rPr/>
              <a:t>utilizadas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La fase 3 del agotamiento de IPv4 comenzó oficialmente el 15 de febrero de 2017. Información detallada sobre este proceso se puede encontrar en </a:t>
            </a:r>
            <a:r>
              <a:rPr>
                <a:hlinkClick r:id="rId2"/>
              </a:rPr>
              <a:t>http://www.lacnic.net/agotamiento</a:t>
            </a:r>
            <a:r>
              <a:rPr/>
              <a:t>.</a:t>
            </a:r>
          </a:p>
          <a:p>
            <a:pPr lvl="1"/>
            <a:r>
              <a:rPr/>
              <a:t>El dataset “IPv4 disponible en LACNIC” se puede descargar de: </a:t>
            </a:r>
            <a:r>
              <a:rPr>
                <a:hlinkClick r:id="rId3"/>
              </a:rPr>
              <a:t>http://opendata.labs.lacnic.net/ipv4stats/ipv4avail/lacnic?lastdays=365</a:t>
            </a:r>
            <a:r>
              <a:rPr/>
              <a:t>.</a:t>
            </a:r>
          </a:p>
          <a:p>
            <a:pPr lvl="1"/>
            <a:r>
              <a:rPr/>
              <a:t>Al espacio IPv4 dispoonible se le debe adicionar el recuperado menos el equivalente de un /15 (Reserva de infraestructura crítica):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1334016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grado</a:t>
            </a:r>
            <a:r>
              <a:rPr/>
              <a:t> </a:t>
            </a:r>
            <a:r>
              <a:rPr/>
              <a:t>1</a:t>
            </a:r>
          </a:p>
        </p:txBody>
      </p:sp>
      <p:pic>
        <p:nvPicPr>
          <p:cNvPr descr="LACNIC_IPv4_F3_Report_v3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grado</a:t>
            </a:r>
            <a:r>
              <a:rPr/>
              <a:t> </a:t>
            </a:r>
            <a:r>
              <a:rPr/>
              <a:t>2</a:t>
            </a:r>
          </a:p>
        </p:txBody>
      </p:sp>
      <p:pic>
        <p:nvPicPr>
          <p:cNvPr descr="LACNIC_IPv4_F3_Report_v3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grado</a:t>
            </a:r>
            <a:r>
              <a:rPr/>
              <a:t> </a:t>
            </a:r>
            <a:r>
              <a:rPr/>
              <a:t>3</a:t>
            </a:r>
          </a:p>
        </p:txBody>
      </p:sp>
      <p:pic>
        <p:nvPicPr>
          <p:cNvPr descr="LACNIC_IPv4_F3_Report_v3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Fechas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agotamiento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 predicción de fechas de agotamiento de acuerdo a los diferentes modelos es:</a:t>
            </a:r>
          </a:p>
          <a:p>
            <a:pPr lvl="1"/>
            <a:r>
              <a:rPr/>
              <a:t>Grado 1: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"2020-12-30"</a:t>
            </a:r>
          </a:p>
          <a:p>
            <a:pPr lvl="1"/>
            <a:r>
              <a:rPr/>
              <a:t>Grado 2: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NA</a:t>
            </a:r>
          </a:p>
          <a:p>
            <a:pPr lvl="1"/>
            <a:r>
              <a:rPr/>
              <a:t>Grado 3: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NA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Reporte de fase 3 de agotamiento IPv4</dc:title>
  <dc:creator>I+D LACNIC</dc:creator>
  <cp:keywords/>
  <dcterms:created xsi:type="dcterms:W3CDTF">2020-02-20T16:15:36Z</dcterms:created>
  <dcterms:modified xsi:type="dcterms:W3CDTF">2020-02-20T16:15:36Z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