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168" y="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>
            <a:lvl1pPr marL="0" indent="0" algn="r">
              <a:buNone/>
              <a:defRPr i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acnic.net/agotamiento" TargetMode="External" /><Relationship Id="rId3" Type="http://schemas.openxmlformats.org/officeDocument/2006/relationships/hyperlink" Target="http://opendata.labs.lacnic.net/ipv4stats/ipv4avail/lacnic?lastdays=365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  <a:r>
              <a:rPr/>
              <a:t> </a:t>
            </a:r>
            <a:r>
              <a:rPr/>
              <a:t>IPv4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I+D</a:t>
            </a:r>
            <a:r>
              <a:rPr/>
              <a:t> </a:t>
            </a:r>
            <a:r>
              <a:rPr/>
              <a:t>LACNIC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Predicciones de agotamiento</a:t>
            </a:r>
          </a:p>
          <a:p>
            <a:pPr lvl="1"/>
            <a:r>
              <a:rPr>
                <a:hlinkClick r:id="rId5" action="ppaction://hlinksldjump"/>
              </a:rPr>
              <a:t>Modelo de grado 1</a:t>
            </a:r>
          </a:p>
          <a:p>
            <a:pPr lvl="1"/>
            <a:r>
              <a:rPr>
                <a:hlinkClick r:id="rId6" action="ppaction://hlinksldjump"/>
              </a:rPr>
              <a:t>Modelo de grado 2</a:t>
            </a:r>
          </a:p>
          <a:p>
            <a:pPr lvl="1"/>
            <a:r>
              <a:rPr>
                <a:hlinkClick r:id="rId7" action="ppaction://hlinksldjump"/>
              </a:rPr>
              <a:t>Modelo de grado 3</a:t>
            </a:r>
          </a:p>
          <a:p>
            <a:pPr lvl="1"/>
            <a:r>
              <a:rPr>
                <a:hlinkClick r:id="rId8" action="ppaction://hlinksldjump"/>
              </a:rPr>
              <a:t>Fechas de agotamiento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generación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 generación de este reporte: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"Wed Mar 04 17:01:19 2020"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Políticas</a:t>
            </a:r>
            <a:r>
              <a:rPr/>
              <a:t> </a:t>
            </a:r>
            <a:r>
              <a:rPr/>
              <a:t>aplicables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fuentes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fase 3 del agotamiento de IPv4 comenzó oficialmente el 15 de febrero de 2017. Información detallada sobre este proceso se puede encontrar en </a:t>
            </a:r>
            <a:r>
              <a:rPr>
                <a:hlinkClick r:id="rId2"/>
              </a:rPr>
              <a:t>http://www.lacnic.net/agotamiento</a:t>
            </a:r>
            <a:r>
              <a:rPr/>
              <a:t>.</a:t>
            </a:r>
          </a:p>
          <a:p>
            <a:pPr lvl="1"/>
            <a:r>
              <a:rPr/>
              <a:t>El dataset “IPv4 disponible en LACNIC” se puede descargar de: </a:t>
            </a:r>
            <a:r>
              <a:rPr>
                <a:hlinkClick r:id="rId3"/>
              </a:rPr>
              <a:t>http://opendata.labs.lacnic.net/ipv4stats/ipv4avail/lacnic?lastdays=365</a:t>
            </a:r>
            <a:r>
              <a:rPr/>
              <a:t>.</a:t>
            </a:r>
          </a:p>
          <a:p>
            <a:pPr lvl="1"/>
            <a:r>
              <a:rPr/>
              <a:t>Al espacio IPv4 disponible se le debe adicionar el recuperado menos el equivalente de un /15 (Reserva de infraestructura crítica):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1334016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Predicciones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 realizan tres ajustes por mínimos cuadrados (grados 1, 2 y 3)</a:t>
            </a:r>
          </a:p>
          <a:p>
            <a:pPr lvl="1"/>
            <a:r>
              <a:rPr i="1"/>
              <a:t>Observación: los modelos de grado mayor a uno pueden no converger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LACNIC_IPv4_F3_Report_v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LACNIC_IPv4_F3_Report_v3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LACNIC_IPv4_F3_Report_v3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predicción de fechas de agotamiento de acuerdo a los diferentes modelos es:</a:t>
            </a:r>
          </a:p>
          <a:p>
            <a:pPr lvl="1"/>
            <a:r>
              <a:rPr/>
              <a:t>Grado 1: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"2021-01-16"</a:t>
            </a:r>
          </a:p>
          <a:p>
            <a:pPr lvl="1"/>
            <a:r>
              <a:rPr/>
              <a:t>Grado 2: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  <a:p>
            <a:pPr lvl="1"/>
            <a:r>
              <a:rPr/>
              <a:t>Grado 3: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</p:txBody>
      </p:sp>
      <p:pic>
        <p:nvPicPr>
          <p:cNvPr id="8" name="Picture 7" descr="A close up of a logo  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dcterms:created xsi:type="dcterms:W3CDTF">2020-03-04T20:01:21Z</dcterms:created>
  <dcterms:modified xsi:type="dcterms:W3CDTF">2020-03-04T20:01:21Z</dcterms:modified>
</cp:coreProperties>
</file>