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43" autoAdjust="0"/>
  </p:normalViewPr>
  <p:slideViewPr>
    <p:cSldViewPr snapToGrid="0" snapToObjects="1">
      <p:cViewPr varScale="1">
        <p:scale>
          <a:sx n="198" d="100"/>
          <a:sy n="198" d="100"/>
        </p:scale>
        <p:origin x="20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>
            <a:lvl1pPr marL="0" indent="0" algn="r">
              <a:buNone/>
              <a:defRPr i="1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Agotamiento</a:t>
            </a:r>
            <a:r>
              <a:rPr lang="en-US" dirty="0"/>
              <a:t> de IPv4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labs.lacnic.net/ipv4stats/ipv4avail/lacnic?lastdays=365" TargetMode="External"/><Relationship Id="rId2" Type="http://schemas.openxmlformats.org/officeDocument/2006/relationships/hyperlink" Target="http://www.lacnic.net/agotamient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Reporte de fase 3 de agotamiento IPv4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I+D LACNIC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Predicciones de agotamiento</a:t>
            </a:r>
          </a:p>
          <a:p>
            <a:pPr lvl="1"/>
            <a:r>
              <a:rPr>
                <a:hlinkClick r:id="rId5" action="ppaction://hlinksldjump"/>
              </a:rPr>
              <a:t>Modelo de grado 1</a:t>
            </a:r>
          </a:p>
          <a:p>
            <a:pPr lvl="1"/>
            <a:r>
              <a:rPr>
                <a:hlinkClick r:id="rId6" action="ppaction://hlinksldjump"/>
              </a:rPr>
              <a:t>Modelo de grado 2</a:t>
            </a:r>
          </a:p>
          <a:p>
            <a:pPr lvl="1"/>
            <a:r>
              <a:rPr>
                <a:hlinkClick r:id="rId7" action="ppaction://hlinksldjump"/>
              </a:rPr>
              <a:t>Modelo de grado 3</a:t>
            </a:r>
          </a:p>
          <a:p>
            <a:pPr lvl="1"/>
            <a:r>
              <a:rPr>
                <a:hlinkClick r:id="rId8" action="ppaction://hlinksldjump"/>
              </a:rPr>
              <a:t>Fechas de agotamiento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Fecha de generación del 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Fecha de generación de este reporte: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"Fri Feb 21 10:37:06 2020"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Políticas aplicables y fuentes de datos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La fase 3 del agotamiento de IPv4 comenzó oficialmente el 15 de febrero de 2017. Información detallada sobre este proceso se puede encontrar en </a:t>
            </a:r>
            <a:r>
              <a:rPr>
                <a:hlinkClick r:id="rId2"/>
              </a:rPr>
              <a:t>http://www.lacnic.net/agotamiento</a:t>
            </a:r>
            <a:r>
              <a:t>.</a:t>
            </a:r>
          </a:p>
          <a:p>
            <a:pPr lvl="1"/>
            <a:r>
              <a:t>El dataset “IPv4 disponible en LACNIC” se puede descargar de: </a:t>
            </a:r>
            <a:r>
              <a:rPr>
                <a:hlinkClick r:id="rId3"/>
              </a:rPr>
              <a:t>http://opendata.labs.lacnic.net/ipv4stats/ipv4avail/lacnic?lastdays=365</a:t>
            </a:r>
            <a:r>
              <a:t>.</a:t>
            </a:r>
          </a:p>
          <a:p>
            <a:pPr lvl="1"/>
            <a:r>
              <a:t>Al espacio IPv4 disponible se le debe adicionar el recuperado menos el equivalente de un /15 (Reserva de infraestructura crítica):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1334016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Predicciones de 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Se realizan tres ajustes por mínimos cuadrados (grados 1, 2 y 3)</a:t>
            </a:r>
          </a:p>
          <a:p>
            <a:pPr lvl="1"/>
            <a:r>
              <a:rPr i="1"/>
              <a:t>Observación: los modelos de grado mayor a uno pueden no converger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de grado 1</a:t>
            </a:r>
          </a:p>
        </p:txBody>
      </p:sp>
      <p:pic>
        <p:nvPicPr>
          <p:cNvPr id="3" name="Picture 1" descr="LACNIC_IPv4_F3_Report_v3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de grado 2</a:t>
            </a:r>
          </a:p>
        </p:txBody>
      </p:sp>
      <p:pic>
        <p:nvPicPr>
          <p:cNvPr id="3" name="Picture 1" descr="LACNIC_IPv4_F3_Report_v3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de grado 3</a:t>
            </a:r>
          </a:p>
        </p:txBody>
      </p:sp>
      <p:pic>
        <p:nvPicPr>
          <p:cNvPr id="3" name="Picture 1" descr="LACNIC_IPv4_F3_Report_v3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Fechas de 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La predicción de fechas de agotamiento de acuerdo a los diferentes modelos es:</a:t>
            </a:r>
          </a:p>
          <a:p>
            <a:pPr lvl="1"/>
            <a:r>
              <a:t>Grado 1: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"2020-12-31"</a:t>
            </a:r>
          </a:p>
          <a:p>
            <a:pPr lvl="1"/>
            <a:r>
              <a:t>Grado 2: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1"/>
            <a:r>
              <a:t>Grado 3: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Macintosh PowerPoint</Application>
  <PresentationFormat>On-screen Show (16:9)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Predicciones de agotamiento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cp:lastModifiedBy>Carlos Martinez</cp:lastModifiedBy>
  <cp:revision>1</cp:revision>
  <dcterms:created xsi:type="dcterms:W3CDTF">2020-02-21T13:37:07Z</dcterms:created>
  <dcterms:modified xsi:type="dcterms:W3CDTF">2020-02-21T13:38:23Z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