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Lead Time Metrics (Hours)</a:t>
            </a:r>
          </a:p>
        </c:rich>
      </c:tx>
      <c:layout/>
      <c:overlay val="0"/>
    </c:title>
    <c:autoTitleDeleted val="0"/>
    <c:plotArea>
      <c:layout/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PR Merge Status Distribution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Pull Request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DA5DA"/>
              </a:solidFill>
              <a:effectLst/>
            </c:spPr>
          </c:dPt>
          <c:dPt>
            <c:idx val="1"/>
            <c:bubble3D val="0"/>
            <c:spPr>
              <a:solidFill>
                <a:srgbClr val="FAA43A"/>
              </a:solidFill>
              <a:effectLst/>
            </c:spPr>
          </c:dPt>
          <c:dPt>
            <c:idx val="2"/>
            <c:bubble3D val="0"/>
            <c:spPr>
              <a:solidFill>
                <a:srgbClr val="60BD68"/>
              </a:solidFill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Merged</c:v>
                </c:pt>
                <c:pt idx="1">
                  <c:v>Reverted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0</c:v>
                </c:pt>
                <c:pt idx="1">
                  <c:v>0</c:v>
                </c:pt>
                <c:pt idx="2">
                  <c:v>50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E86AB"/>
                </a:solidFill>
              </a:rPr>
              <a:t>Merge Readiness &amp; Quality Score Analysis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2D3748"/>
                </a:solidFill>
              </a:rPr>
              <a:t>Analysis Period: 2025-05-13 to 2025-06-12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1828800" y="41148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2D3748"/>
                </a:solidFill>
              </a:rPr>
              <a:t>📊 1 Repositories Analyzed</a:t>
            </a:r>
            <a:endParaRPr lang="en-US" sz="1600" dirty="0"/>
          </a:p>
          <a:p>
            <a:pPr algn="ctr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2D3748"/>
                </a:solidFill>
              </a:rPr>
              <a:t>🔄 50 Pull Requests</a:t>
            </a:r>
            <a:endParaRPr lang="en-US" sz="1600" dirty="0"/>
          </a:p>
          <a:p>
            <a:pPr algn="ctr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2D3748"/>
                </a:solidFill>
              </a:rPr>
              <a:t>⭐ Merge Readiness Score: 72/100</a:t>
            </a:r>
            <a:endParaRPr lang="en-US" sz="1600" dirty="0"/>
          </a:p>
          <a:p>
            <a:pPr algn="ctr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2D3748"/>
                </a:solidFill>
              </a:rPr>
              <a:t>💎 Quality Score: 7/100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64008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i="1" dirty="0">
                <a:solidFill>
                  <a:srgbClr val="2D3748"/>
                </a:solidFill>
              </a:rPr>
              <a:t>Generated: 6/12/2025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Executive Summary</a:t>
            </a:r>
            <a:endParaRPr lang="en-US" sz="2800" dirty="0"/>
          </a:p>
        </p:txBody>
      </p:sp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10972800" cy="3657600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  <a:gridCol w="3657600"/>
              </a:tblGrid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Metric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Value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Status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Total Repositories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📊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Pull Requests Analyzed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50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🔄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Linked Issue-PR Pairs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0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🔗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Avg Lead Time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0h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✅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Merge Readiness Score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72/100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🟡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Quality Score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7/100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🔴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Bottlenecks Detected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0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✅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54864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A23B72"/>
                </a:solidFill>
              </a:rPr>
              <a:t>Key Insights: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57200" y="59436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Quality score below target - strengthen review practices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Lead Time Analysis</a:t>
            </a:r>
            <a:endParaRPr lang="en-US" sz="28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54864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6400800" y="137160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A23B72"/>
                </a:solidFill>
              </a:rPr>
              <a:t>Statistics: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6400800" y="1828800"/>
            <a:ext cx="5029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Total Issue-PR Pairs: 0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Minimum Lead Time: 0h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Maximum Lead Time: 0h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Average Lead Time: 0h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400800" y="411480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A23B72"/>
                </a:solidFill>
              </a:rPr>
              <a:t>Recommendations: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400800" y="4572000"/>
            <a:ext cx="5029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2D3748"/>
                </a:solidFill>
              </a:rPr>
              <a:t>Improve issue-PR linking practices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Quality Analysis</a:t>
            </a:r>
            <a:endParaRPr lang="en-US" sz="28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45720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486400" y="137160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A23B72"/>
                </a:solidFill>
              </a:rPr>
              <a:t>Overall Quality Score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5486400" y="2286000"/>
            <a:ext cx="5486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6B35"/>
                </a:solidFill>
              </a:rPr>
              <a:t>7/100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5486400" y="36576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Merge Success Rate: 0%</a:t>
            </a:r>
            <a:endParaRPr lang="en-US" sz="1400" dirty="0"/>
          </a:p>
          <a:p>
            <a:pPr algn="ctr"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Avg Comments per PR: 0</a:t>
            </a:r>
            <a:endParaRPr lang="en-US" sz="1400" dirty="0"/>
          </a:p>
          <a:p>
            <a:pPr algn="ctr"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Comment to LOC Ratio: 0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Trends Analysis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2D3748"/>
                </a:solidFill>
              </a:rPr>
              <a:t>Insufficient data for trend analysis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54864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A23B72"/>
                </a:solidFill>
              </a:rPr>
              <a:t>Trend Insights: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59436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Bottleneck Analysis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C73E1D"/>
                </a:solidFill>
              </a:rPr>
              <a:t>🎉 No significant bottlenecks detected!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36576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2D3748"/>
                </a:solidFill>
              </a:rPr>
              <a:t>Your development process appears to be running smoothly.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Conclusions &amp; Next Steps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A23B72"/>
                </a:solidFill>
              </a:rPr>
              <a:t>Overall Assessment: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18F01"/>
                </a:solidFill>
              </a:rPr>
              <a:t>👍 Good Performance - Minor optimizations could yield significant improvements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A23B72"/>
                </a:solidFill>
              </a:rPr>
              <a:t>Priority Actions: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3657600"/>
            <a:ext cx="109728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🔴 HIGH: Implement stricter code review processes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🟢 LOW: Monitor performance and maintain current practices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64008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2D3748"/>
                </a:solidFill>
              </a:rPr>
              <a:t>Thank you for your attention!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Development Analytics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Readiness &amp; Quality Score Report</dc:title>
  <dc:subject>GitHub Analytics Report</dc:subject>
  <dc:creator>Merge Readiness Analyzer</dc:creator>
  <cp:lastModifiedBy>Merge Readiness Analyzer</cp:lastModifiedBy>
  <cp:revision>1</cp:revision>
  <dcterms:created xsi:type="dcterms:W3CDTF">2025-06-12T13:04:16Z</dcterms:created>
  <dcterms:modified xsi:type="dcterms:W3CDTF">2025-06-12T13:04:16Z</dcterms:modified>
</cp:coreProperties>
</file>