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7" r:id="rId7"/>
    <p:sldId id="263" r:id="rId8"/>
    <p:sldId id="266" r:id="rId9"/>
    <p:sldId id="264" r:id="rId10"/>
    <p:sldId id="261" r:id="rId11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7555001-C049-4461-90A6-1614557F8E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EC447-C504-4741-A862-8B933F7A29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93425-6E93-41F4-A77E-633D50734732}" type="datetimeFigureOut">
              <a:rPr lang="pt-PT" smtClean="0"/>
              <a:t>08/12/2022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1D69B8-F968-4595-828E-861CA19833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805BEB-A774-43C6-BCFD-4083E53EE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BB0C3-00EA-4698-A630-07C291FAF64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844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D8350-E1AA-445F-85A3-AD23248C201E}" type="datetimeFigureOut">
              <a:rPr lang="pt-PT" smtClean="0"/>
              <a:t>08/12/2022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8F6F2-8D9F-42D8-BA66-819A530D841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4079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F6F2-8D9F-42D8-BA66-819A530D841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654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F6F2-8D9F-42D8-BA66-819A530D841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347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F6F2-8D9F-42D8-BA66-819A530D8419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45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F6F2-8D9F-42D8-BA66-819A530D8419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020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F6F2-8D9F-42D8-BA66-819A530D8419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860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F6F2-8D9F-42D8-BA66-819A530D8419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86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F6F2-8D9F-42D8-BA66-819A530D8419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262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2D523-9F33-4C72-B5A2-C0506DEB3D30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8FC35-9365-4B90-AA64-F8B6901EB4C8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2B942-40AE-4579-8946-A32B19898FA2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F9A339-0B1F-4693-8F79-FFD06A57CC9C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3AF5A-AF0F-4601-A086-3DC3B3C3034C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7DC3F1-F8E2-4F6E-A800-F3293AC553E7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F2C18-666F-4CB9-84DD-CA73BDA57755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790F6C-93FD-4503-A178-0305D8315CC3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435FE-7562-4027-B596-AC0511F9567B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C3AEAD-7E65-4F79-8C92-555C2C3D1B8A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14" name="Marcador de Posição do Tex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Editar estilos de texto do Modelo Global</a:t>
            </a:r>
            <a:endParaRPr lang="pt-PT" dirty="0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F90B9-C0A5-47CE-911F-CF0143FE532F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8" name="Retâ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0C92EBF4-E707-40E4-ABD0-7B525249CF52}" type="datetime1">
              <a:rPr lang="pt-PT" smtClean="0"/>
              <a:t>08/12/2022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5" name="Imagem 4" descr="Planos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 rtlCol="0">
            <a:normAutofit/>
          </a:bodyPr>
          <a:lstStyle/>
          <a:p>
            <a:pPr rtl="0"/>
            <a:r>
              <a:rPr lang="pt-PT" sz="4800" dirty="0"/>
              <a:t>Arquiteturas e Integração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Carlos Martins – 18836</a:t>
            </a:r>
          </a:p>
          <a:p>
            <a:pPr rtl="0"/>
            <a:r>
              <a:rPr lang="pt-PT" dirty="0"/>
              <a:t>João Azevedo - 18845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5" name="Imagem 4" descr="várias pessoas a ver plantas de edifício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Introdução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FA40C36-D99A-A4F9-C570-9F8F1E23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Atualmente a obesidade é um problema que tem vindo a aumentar com o decorrer dos anos.</a:t>
            </a:r>
          </a:p>
          <a:p>
            <a:r>
              <a:rPr lang="pt-PT" dirty="0"/>
              <a:t>Foi pensado e desenvolvido uma aplicação que tem como objetivo permitir a marcação de jogos de futebol.</a:t>
            </a:r>
          </a:p>
          <a:p>
            <a:r>
              <a:rPr lang="pt-PT" dirty="0"/>
              <a:t>O objetivo desta aplicação é possibilitar o conhecimento de pessoas novas e incentivar a prática de exercício físico.</a:t>
            </a:r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5" name="Imagem 4" descr="várias pessoas a ver plantas de edifício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Arquitetura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FA40C36-D99A-A4F9-C570-9F8F1E23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Foram definidos e implementados 3 Micro Serviços</a:t>
            </a:r>
          </a:p>
          <a:p>
            <a:pPr lvl="1"/>
            <a:r>
              <a:rPr lang="pt-PT" dirty="0"/>
              <a:t>Autenticação – responsável por permitir o acesso às restantes funcionalidades da aplicação.</a:t>
            </a:r>
          </a:p>
          <a:p>
            <a:pPr lvl="1"/>
            <a:r>
              <a:rPr lang="pt-PT" dirty="0" err="1"/>
              <a:t>Logs</a:t>
            </a:r>
            <a:r>
              <a:rPr lang="pt-PT" dirty="0"/>
              <a:t> – responsável por registar a atividade dos serviços.</a:t>
            </a:r>
          </a:p>
          <a:p>
            <a:pPr lvl="1"/>
            <a:r>
              <a:rPr lang="pt-PT" dirty="0"/>
              <a:t>Funcionalidades da Aplicação – responsável pelas funcionalidades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08707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5" name="Imagem 4" descr="várias pessoas a ver plantas de edifício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Arquitetura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757D327A-3359-FDB2-90DE-311EB60EB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94" y="881497"/>
            <a:ext cx="5376467" cy="48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8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5" name="Imagem 4" descr="várias pessoas a ver plantas de edifício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Melhorias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A5E6A5D-1A7B-45C3-4BD3-1C61EEB1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142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5" name="Imagem 4" descr="várias pessoas a ver plantas de edifício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Conclusão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A5E6A5D-1A7B-45C3-4BD3-1C61EEB1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615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5" name="Imagem 4" descr="A trabalhar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Obrigado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Estrutura da arquitetura</Template>
  <TotalTime>30</TotalTime>
  <Words>120</Words>
  <Application>Microsoft Office PowerPoint</Application>
  <PresentationFormat>Ecrã Panorâmico</PresentationFormat>
  <Paragraphs>23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Quadro</vt:lpstr>
      <vt:lpstr>Arquiteturas e Integração de Sistemas</vt:lpstr>
      <vt:lpstr>Introdução</vt:lpstr>
      <vt:lpstr>Arquitetura</vt:lpstr>
      <vt:lpstr>Arquitetura</vt:lpstr>
      <vt:lpstr>Melhorias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Arquiteturas e Integração de Sistemas</dc:title>
  <dc:creator>João Azevedo</dc:creator>
  <cp:lastModifiedBy>João Azevedo</cp:lastModifiedBy>
  <cp:revision>1</cp:revision>
  <dcterms:created xsi:type="dcterms:W3CDTF">2022-12-08T10:35:14Z</dcterms:created>
  <dcterms:modified xsi:type="dcterms:W3CDTF">2022-12-08T11:05:59Z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