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8" r:id="rId2"/>
    <p:sldId id="440" r:id="rId3"/>
    <p:sldId id="456" r:id="rId4"/>
    <p:sldId id="457" r:id="rId5"/>
    <p:sldId id="441" r:id="rId6"/>
    <p:sldId id="442" r:id="rId7"/>
    <p:sldId id="455" r:id="rId8"/>
    <p:sldId id="443" r:id="rId9"/>
    <p:sldId id="458" r:id="rId10"/>
    <p:sldId id="459" r:id="rId11"/>
    <p:sldId id="460" r:id="rId12"/>
    <p:sldId id="461" r:id="rId13"/>
    <p:sldId id="462" r:id="rId14"/>
    <p:sldId id="465" r:id="rId15"/>
    <p:sldId id="375" r:id="rId16"/>
    <p:sldId id="434" r:id="rId17"/>
    <p:sldId id="435" r:id="rId18"/>
    <p:sldId id="437" r:id="rId19"/>
    <p:sldId id="439" r:id="rId20"/>
    <p:sldId id="429" r:id="rId21"/>
    <p:sldId id="430" r:id="rId22"/>
    <p:sldId id="432" r:id="rId23"/>
    <p:sldId id="431" r:id="rId24"/>
    <p:sldId id="433" r:id="rId25"/>
    <p:sldId id="436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4" r:id="rId34"/>
    <p:sldId id="452" r:id="rId35"/>
    <p:sldId id="451" r:id="rId36"/>
    <p:sldId id="453" r:id="rId37"/>
    <p:sldId id="438" r:id="rId38"/>
    <p:sldId id="464" r:id="rId39"/>
    <p:sldId id="301" r:id="rId40"/>
    <p:sldId id="463" r:id="rId41"/>
  </p:sldIdLst>
  <p:sldSz cx="9906000" cy="6858000" type="A4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  <a:srgbClr val="3366CC"/>
    <a:srgbClr val="333300"/>
    <a:srgbClr val="0231A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948" y="38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1267E-A88C-4BB3-99DB-F508C1356C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2E96E8C-EB55-4968-93F3-ECB84331E515}">
      <dgm:prSet phldrT="[Texto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SOA</a:t>
          </a:r>
        </a:p>
      </dgm:t>
    </dgm:pt>
    <dgm:pt modelId="{03AB5880-E2A1-4242-A6A2-E7DDCE8AA1FC}" type="parTrans" cxnId="{6F017BD6-E481-46BE-A6C4-3413F97DA6CA}">
      <dgm:prSet/>
      <dgm:spPr/>
      <dgm:t>
        <a:bodyPr/>
        <a:lstStyle/>
        <a:p>
          <a:endParaRPr lang="pt-PT"/>
        </a:p>
      </dgm:t>
    </dgm:pt>
    <dgm:pt modelId="{254385FF-F4D8-4835-9230-528CB9648E7B}" type="sibTrans" cxnId="{6F017BD6-E481-46BE-A6C4-3413F97DA6CA}">
      <dgm:prSet/>
      <dgm:spPr/>
      <dgm:t>
        <a:bodyPr/>
        <a:lstStyle/>
        <a:p>
          <a:endParaRPr lang="pt-PT"/>
        </a:p>
      </dgm:t>
    </dgm:pt>
    <dgm:pt modelId="{22CA09CD-38D6-44C6-A9A6-30C72C9D34C6}">
      <dgm:prSet phldrT="[Texto]"/>
      <dgm:spPr/>
      <dgm:t>
        <a:bodyPr/>
        <a:lstStyle/>
        <a:p>
          <a:r>
            <a:rPr lang="pt-PT" b="1" dirty="0">
              <a:solidFill>
                <a:srgbClr val="FF0000"/>
              </a:solidFill>
            </a:rPr>
            <a:t>REST</a:t>
          </a:r>
        </a:p>
      </dgm:t>
    </dgm:pt>
    <dgm:pt modelId="{DE503035-019C-462C-82B1-42372B1E9369}" type="parTrans" cxnId="{3D0AEBD2-0891-4AD2-A3ED-14890E3DFE8A}">
      <dgm:prSet/>
      <dgm:spPr/>
      <dgm:t>
        <a:bodyPr/>
        <a:lstStyle/>
        <a:p>
          <a:endParaRPr lang="pt-PT"/>
        </a:p>
      </dgm:t>
    </dgm:pt>
    <dgm:pt modelId="{0F053DB0-A909-4362-8639-DC09CF6F02CE}" type="sibTrans" cxnId="{3D0AEBD2-0891-4AD2-A3ED-14890E3DFE8A}">
      <dgm:prSet/>
      <dgm:spPr/>
      <dgm:t>
        <a:bodyPr/>
        <a:lstStyle/>
        <a:p>
          <a:endParaRPr lang="pt-PT"/>
        </a:p>
      </dgm:t>
    </dgm:pt>
    <dgm:pt modelId="{C12B6F53-BEBE-4DE0-9A3A-60EB9D5C85B9}">
      <dgm:prSet phldrT="[Texto]"/>
      <dgm:spPr/>
      <dgm:t>
        <a:bodyPr/>
        <a:lstStyle/>
        <a:p>
          <a:r>
            <a:rPr lang="pt-PT" dirty="0"/>
            <a:t>PHP</a:t>
          </a:r>
        </a:p>
      </dgm:t>
    </dgm:pt>
    <dgm:pt modelId="{377D2927-720B-489E-AAFA-BC590E80E5B1}" type="parTrans" cxnId="{E19D69FF-9473-40CB-A361-1D36B5F215C5}">
      <dgm:prSet/>
      <dgm:spPr/>
      <dgm:t>
        <a:bodyPr/>
        <a:lstStyle/>
        <a:p>
          <a:endParaRPr lang="pt-PT"/>
        </a:p>
      </dgm:t>
    </dgm:pt>
    <dgm:pt modelId="{FA0A93CC-B545-4247-B4CE-F9B211E39C7E}" type="sibTrans" cxnId="{E19D69FF-9473-40CB-A361-1D36B5F215C5}">
      <dgm:prSet/>
      <dgm:spPr/>
      <dgm:t>
        <a:bodyPr/>
        <a:lstStyle/>
        <a:p>
          <a:endParaRPr lang="pt-PT"/>
        </a:p>
      </dgm:t>
    </dgm:pt>
    <dgm:pt modelId="{E31B80CA-7AC8-465B-8773-040252BB2E62}">
      <dgm:prSet phldrT="[Texto]"/>
      <dgm:spPr/>
      <dgm:t>
        <a:bodyPr/>
        <a:lstStyle/>
        <a:p>
          <a:r>
            <a:rPr lang="pt-PT" b="1" dirty="0">
              <a:solidFill>
                <a:srgbClr val="FF0000"/>
              </a:solidFill>
            </a:rPr>
            <a:t>SOAP</a:t>
          </a:r>
        </a:p>
      </dgm:t>
    </dgm:pt>
    <dgm:pt modelId="{895B0072-F9B4-46E5-B831-FA478A9E3A25}" type="parTrans" cxnId="{E09DD4E8-C3B8-4BF3-8361-B1CD33885494}">
      <dgm:prSet/>
      <dgm:spPr/>
      <dgm:t>
        <a:bodyPr/>
        <a:lstStyle/>
        <a:p>
          <a:endParaRPr lang="pt-PT"/>
        </a:p>
      </dgm:t>
    </dgm:pt>
    <dgm:pt modelId="{BB7C3C6B-5625-4CAF-8A28-791CA4636DD2}" type="sibTrans" cxnId="{E09DD4E8-C3B8-4BF3-8361-B1CD33885494}">
      <dgm:prSet/>
      <dgm:spPr/>
      <dgm:t>
        <a:bodyPr/>
        <a:lstStyle/>
        <a:p>
          <a:endParaRPr lang="pt-PT"/>
        </a:p>
      </dgm:t>
    </dgm:pt>
    <dgm:pt modelId="{49C6E264-5F33-4C18-899D-B85FA14E6867}">
      <dgm:prSet phldrT="[Texto]"/>
      <dgm:spPr/>
      <dgm:t>
        <a:bodyPr/>
        <a:lstStyle/>
        <a:p>
          <a:r>
            <a:rPr lang="pt-PT" dirty="0"/>
            <a:t>Serviços (Web)</a:t>
          </a:r>
        </a:p>
      </dgm:t>
    </dgm:pt>
    <dgm:pt modelId="{F3D55F3B-CA6E-4EB5-9C37-7D6797976925}" type="parTrans" cxnId="{ADD5C460-2CEF-45C9-8EA1-9243CF7ABE49}">
      <dgm:prSet/>
      <dgm:spPr/>
      <dgm:t>
        <a:bodyPr/>
        <a:lstStyle/>
        <a:p>
          <a:endParaRPr lang="pt-PT"/>
        </a:p>
      </dgm:t>
    </dgm:pt>
    <dgm:pt modelId="{25E68697-FDFD-48A0-AC3B-08774ECB5C19}" type="sibTrans" cxnId="{ADD5C460-2CEF-45C9-8EA1-9243CF7ABE49}">
      <dgm:prSet/>
      <dgm:spPr/>
      <dgm:t>
        <a:bodyPr/>
        <a:lstStyle/>
        <a:p>
          <a:endParaRPr lang="pt-PT"/>
        </a:p>
      </dgm:t>
    </dgm:pt>
    <dgm:pt modelId="{265CCD78-D7BD-487E-AC4B-C77E1540912F}">
      <dgm:prSet phldrT="[Texto]"/>
      <dgm:spPr/>
      <dgm:t>
        <a:bodyPr/>
        <a:lstStyle/>
        <a:p>
          <a:r>
            <a:rPr lang="pt-PT" dirty="0"/>
            <a:t>.NET</a:t>
          </a:r>
        </a:p>
      </dgm:t>
    </dgm:pt>
    <dgm:pt modelId="{046A8045-9A0D-4089-ACC8-14688FEA48B5}" type="parTrans" cxnId="{EFCC0D73-DCA4-4317-B8B7-C31DE2FEED4A}">
      <dgm:prSet/>
      <dgm:spPr/>
      <dgm:t>
        <a:bodyPr/>
        <a:lstStyle/>
        <a:p>
          <a:endParaRPr lang="pt-PT"/>
        </a:p>
      </dgm:t>
    </dgm:pt>
    <dgm:pt modelId="{9FB43498-D215-4448-9B2F-F74A1FFFC330}" type="sibTrans" cxnId="{EFCC0D73-DCA4-4317-B8B7-C31DE2FEED4A}">
      <dgm:prSet/>
      <dgm:spPr/>
      <dgm:t>
        <a:bodyPr/>
        <a:lstStyle/>
        <a:p>
          <a:endParaRPr lang="pt-PT"/>
        </a:p>
      </dgm:t>
    </dgm:pt>
    <dgm:pt modelId="{00B6D574-5AB0-4629-B919-9EBDC0AA204C}">
      <dgm:prSet phldrT="[Texto]"/>
      <dgm:spPr/>
      <dgm:t>
        <a:bodyPr/>
        <a:lstStyle/>
        <a:p>
          <a:r>
            <a:rPr lang="pt-PT" dirty="0"/>
            <a:t>J2EE</a:t>
          </a:r>
        </a:p>
      </dgm:t>
    </dgm:pt>
    <dgm:pt modelId="{91D7EF9B-37D9-4B09-A4AD-DAB5E347075C}" type="parTrans" cxnId="{EBFB25A9-8A2F-4CCD-91B3-D25CA5A0975F}">
      <dgm:prSet/>
      <dgm:spPr/>
      <dgm:t>
        <a:bodyPr/>
        <a:lstStyle/>
        <a:p>
          <a:endParaRPr lang="pt-PT"/>
        </a:p>
      </dgm:t>
    </dgm:pt>
    <dgm:pt modelId="{CC9A6CEC-C0E9-43C2-A329-826A1AC7A9AE}" type="sibTrans" cxnId="{EBFB25A9-8A2F-4CCD-91B3-D25CA5A0975F}">
      <dgm:prSet/>
      <dgm:spPr/>
      <dgm:t>
        <a:bodyPr/>
        <a:lstStyle/>
        <a:p>
          <a:endParaRPr lang="pt-PT"/>
        </a:p>
      </dgm:t>
    </dgm:pt>
    <dgm:pt modelId="{BD82C0A4-7BED-491B-B644-024C4C1B6D0B}">
      <dgm:prSet phldrT="[Texto]"/>
      <dgm:spPr/>
      <dgm:t>
        <a:bodyPr/>
        <a:lstStyle/>
        <a:p>
          <a:r>
            <a:rPr lang="pt-PT" dirty="0"/>
            <a:t>PHP</a:t>
          </a:r>
        </a:p>
      </dgm:t>
    </dgm:pt>
    <dgm:pt modelId="{ECB465CD-EF80-41FF-972D-91A0CEBB14E0}" type="parTrans" cxnId="{9CEF3C3C-87DF-4CB4-9614-CA7BB862CEAB}">
      <dgm:prSet/>
      <dgm:spPr/>
      <dgm:t>
        <a:bodyPr/>
        <a:lstStyle/>
        <a:p>
          <a:endParaRPr lang="pt-PT"/>
        </a:p>
      </dgm:t>
    </dgm:pt>
    <dgm:pt modelId="{41960CF1-5DC0-4A70-BE97-F1BB1F0663AA}" type="sibTrans" cxnId="{9CEF3C3C-87DF-4CB4-9614-CA7BB862CEAB}">
      <dgm:prSet/>
      <dgm:spPr/>
      <dgm:t>
        <a:bodyPr/>
        <a:lstStyle/>
        <a:p>
          <a:endParaRPr lang="pt-PT"/>
        </a:p>
      </dgm:t>
    </dgm:pt>
    <dgm:pt modelId="{4578EA9C-33D0-40FE-A13D-F7C264ADF06A}">
      <dgm:prSet phldrT="[Texto]"/>
      <dgm:spPr/>
      <dgm:t>
        <a:bodyPr/>
        <a:lstStyle/>
        <a:p>
          <a:r>
            <a:rPr lang="pt-PT" dirty="0"/>
            <a:t>…</a:t>
          </a:r>
        </a:p>
      </dgm:t>
    </dgm:pt>
    <dgm:pt modelId="{510BDE48-35E0-48EC-BA10-A957ED6878CB}" type="parTrans" cxnId="{56FC5DAD-6443-4312-B996-2D1B3026CDAF}">
      <dgm:prSet/>
      <dgm:spPr/>
      <dgm:t>
        <a:bodyPr/>
        <a:lstStyle/>
        <a:p>
          <a:endParaRPr lang="pt-PT"/>
        </a:p>
      </dgm:t>
    </dgm:pt>
    <dgm:pt modelId="{F935F25B-916D-439D-8C12-48A6B7AABFF2}" type="sibTrans" cxnId="{56FC5DAD-6443-4312-B996-2D1B3026CDAF}">
      <dgm:prSet/>
      <dgm:spPr/>
      <dgm:t>
        <a:bodyPr/>
        <a:lstStyle/>
        <a:p>
          <a:endParaRPr lang="pt-PT"/>
        </a:p>
      </dgm:t>
    </dgm:pt>
    <dgm:pt modelId="{877B1542-B65F-42D2-AD68-2C0CE5A96107}">
      <dgm:prSet phldrT="[Texto]"/>
      <dgm:spPr/>
      <dgm:t>
        <a:bodyPr/>
        <a:lstStyle/>
        <a:p>
          <a:r>
            <a:rPr lang="pt-PT" dirty="0"/>
            <a:t>…</a:t>
          </a:r>
        </a:p>
      </dgm:t>
    </dgm:pt>
    <dgm:pt modelId="{0482F7E1-A3F1-4A31-957A-94175182726D}" type="parTrans" cxnId="{301DC036-5FA8-4822-A75B-565FD97453E2}">
      <dgm:prSet/>
      <dgm:spPr/>
      <dgm:t>
        <a:bodyPr/>
        <a:lstStyle/>
        <a:p>
          <a:endParaRPr lang="pt-PT"/>
        </a:p>
      </dgm:t>
    </dgm:pt>
    <dgm:pt modelId="{C7A7BD01-2DEE-4E02-84B9-1E3732F3B75F}" type="sibTrans" cxnId="{301DC036-5FA8-4822-A75B-565FD97453E2}">
      <dgm:prSet/>
      <dgm:spPr/>
      <dgm:t>
        <a:bodyPr/>
        <a:lstStyle/>
        <a:p>
          <a:endParaRPr lang="pt-PT"/>
        </a:p>
      </dgm:t>
    </dgm:pt>
    <dgm:pt modelId="{50C8DF76-C2D5-47B0-9E36-4B832636D19B}">
      <dgm:prSet phldrT="[Texto]"/>
      <dgm:spPr/>
      <dgm:t>
        <a:bodyPr/>
        <a:lstStyle/>
        <a:p>
          <a:r>
            <a:rPr lang="pt-PT" dirty="0"/>
            <a:t>…</a:t>
          </a:r>
        </a:p>
      </dgm:t>
    </dgm:pt>
    <dgm:pt modelId="{23DCD8AD-48F2-4A30-8422-3A89558F0FE3}" type="parTrans" cxnId="{05676B0D-0DF0-4E4E-810D-57665E48A6CB}">
      <dgm:prSet/>
      <dgm:spPr/>
      <dgm:t>
        <a:bodyPr/>
        <a:lstStyle/>
        <a:p>
          <a:endParaRPr lang="pt-PT"/>
        </a:p>
      </dgm:t>
    </dgm:pt>
    <dgm:pt modelId="{87BA0634-6D88-42E8-BC73-35FB46561FD8}" type="sibTrans" cxnId="{05676B0D-0DF0-4E4E-810D-57665E48A6CB}">
      <dgm:prSet/>
      <dgm:spPr/>
      <dgm:t>
        <a:bodyPr/>
        <a:lstStyle/>
        <a:p>
          <a:endParaRPr lang="pt-PT"/>
        </a:p>
      </dgm:t>
    </dgm:pt>
    <dgm:pt modelId="{9C9A8E57-EFE9-4A07-8447-6D307B0AA3FB}" type="pres">
      <dgm:prSet presAssocID="{A591267E-A88C-4BB3-99DB-F508C1356C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A427D5-3E81-4067-90FE-3900C7271274}" type="pres">
      <dgm:prSet presAssocID="{12E96E8C-EB55-4968-93F3-ECB84331E515}" presName="hierRoot1" presStyleCnt="0"/>
      <dgm:spPr/>
    </dgm:pt>
    <dgm:pt modelId="{29D7DDF0-EC26-4C9E-AB14-9B8AA58CECAB}" type="pres">
      <dgm:prSet presAssocID="{12E96E8C-EB55-4968-93F3-ECB84331E515}" presName="composite" presStyleCnt="0"/>
      <dgm:spPr/>
    </dgm:pt>
    <dgm:pt modelId="{A2890DC8-5B60-4B0E-AABA-B8AB309AFCEF}" type="pres">
      <dgm:prSet presAssocID="{12E96E8C-EB55-4968-93F3-ECB84331E515}" presName="background" presStyleLbl="node0" presStyleIdx="0" presStyleCnt="1"/>
      <dgm:spPr/>
    </dgm:pt>
    <dgm:pt modelId="{24693858-3217-457F-98FB-5B6B87C0454B}" type="pres">
      <dgm:prSet presAssocID="{12E96E8C-EB55-4968-93F3-ECB84331E51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2E472-AC31-4DCB-921C-7C142B1168CD}" type="pres">
      <dgm:prSet presAssocID="{12E96E8C-EB55-4968-93F3-ECB84331E515}" presName="hierChild2" presStyleCnt="0"/>
      <dgm:spPr/>
    </dgm:pt>
    <dgm:pt modelId="{F1FFAF5C-3538-4A30-A04C-DB6994332191}" type="pres">
      <dgm:prSet presAssocID="{F3D55F3B-CA6E-4EB5-9C37-7D679797692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46D4546-A8DF-478E-B2E8-4D1B5399304B}" type="pres">
      <dgm:prSet presAssocID="{49C6E264-5F33-4C18-899D-B85FA14E6867}" presName="hierRoot2" presStyleCnt="0"/>
      <dgm:spPr/>
    </dgm:pt>
    <dgm:pt modelId="{4B62FF22-0295-4863-9D88-DFAA4582FA41}" type="pres">
      <dgm:prSet presAssocID="{49C6E264-5F33-4C18-899D-B85FA14E6867}" presName="composite2" presStyleCnt="0"/>
      <dgm:spPr/>
    </dgm:pt>
    <dgm:pt modelId="{A97DA551-58FA-42DA-BF1E-CF440CD0B015}" type="pres">
      <dgm:prSet presAssocID="{49C6E264-5F33-4C18-899D-B85FA14E6867}" presName="background2" presStyleLbl="node2" presStyleIdx="0" presStyleCnt="1"/>
      <dgm:spPr/>
    </dgm:pt>
    <dgm:pt modelId="{8E5396E9-9E67-4CEB-B9D8-D719B213BA85}" type="pres">
      <dgm:prSet presAssocID="{49C6E264-5F33-4C18-899D-B85FA14E686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A82B2-8973-4FE9-927E-E85FC7E06BB0}" type="pres">
      <dgm:prSet presAssocID="{49C6E264-5F33-4C18-899D-B85FA14E6867}" presName="hierChild3" presStyleCnt="0"/>
      <dgm:spPr/>
    </dgm:pt>
    <dgm:pt modelId="{74A9488C-931D-43B3-B608-F7FE2C257833}" type="pres">
      <dgm:prSet presAssocID="{DE503035-019C-462C-82B1-42372B1E936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193CB29F-BFEA-4270-A1A4-B9592559975D}" type="pres">
      <dgm:prSet presAssocID="{22CA09CD-38D6-44C6-A9A6-30C72C9D34C6}" presName="hierRoot3" presStyleCnt="0"/>
      <dgm:spPr/>
    </dgm:pt>
    <dgm:pt modelId="{C4D35C4E-94E0-4AF2-8BB8-354DD56DC544}" type="pres">
      <dgm:prSet presAssocID="{22CA09CD-38D6-44C6-A9A6-30C72C9D34C6}" presName="composite3" presStyleCnt="0"/>
      <dgm:spPr/>
    </dgm:pt>
    <dgm:pt modelId="{EFDB554D-CE7A-443C-BA13-DE992D9C01E4}" type="pres">
      <dgm:prSet presAssocID="{22CA09CD-38D6-44C6-A9A6-30C72C9D34C6}" presName="background3" presStyleLbl="node3" presStyleIdx="0" presStyleCnt="3"/>
      <dgm:spPr/>
    </dgm:pt>
    <dgm:pt modelId="{00A783D9-356E-41AE-AF8E-70751B038BB0}" type="pres">
      <dgm:prSet presAssocID="{22CA09CD-38D6-44C6-A9A6-30C72C9D34C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8699B-FAFC-41A2-8B15-80F899C00FD4}" type="pres">
      <dgm:prSet presAssocID="{22CA09CD-38D6-44C6-A9A6-30C72C9D34C6}" presName="hierChild4" presStyleCnt="0"/>
      <dgm:spPr/>
    </dgm:pt>
    <dgm:pt modelId="{C367E8A5-39EA-4E30-8AC6-83D4A4386426}" type="pres">
      <dgm:prSet presAssocID="{377D2927-720B-489E-AAFA-BC590E80E5B1}" presName="Name23" presStyleLbl="parChTrans1D4" presStyleIdx="0" presStyleCnt="6"/>
      <dgm:spPr/>
      <dgm:t>
        <a:bodyPr/>
        <a:lstStyle/>
        <a:p>
          <a:endParaRPr lang="en-US"/>
        </a:p>
      </dgm:t>
    </dgm:pt>
    <dgm:pt modelId="{E907CA21-A28B-4989-A45D-F423F4915578}" type="pres">
      <dgm:prSet presAssocID="{C12B6F53-BEBE-4DE0-9A3A-60EB9D5C85B9}" presName="hierRoot4" presStyleCnt="0"/>
      <dgm:spPr/>
    </dgm:pt>
    <dgm:pt modelId="{1AE101EE-3829-4921-9ECF-E3AB89B83B2B}" type="pres">
      <dgm:prSet presAssocID="{C12B6F53-BEBE-4DE0-9A3A-60EB9D5C85B9}" presName="composite4" presStyleCnt="0"/>
      <dgm:spPr/>
    </dgm:pt>
    <dgm:pt modelId="{86C547E3-FDA9-4020-9C0D-1F30A10C3100}" type="pres">
      <dgm:prSet presAssocID="{C12B6F53-BEBE-4DE0-9A3A-60EB9D5C85B9}" presName="background4" presStyleLbl="node4" presStyleIdx="0" presStyleCnt="6"/>
      <dgm:spPr/>
    </dgm:pt>
    <dgm:pt modelId="{ED7AD6C4-A463-4F84-B680-CE161C0379F2}" type="pres">
      <dgm:prSet presAssocID="{C12B6F53-BEBE-4DE0-9A3A-60EB9D5C85B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331D4-6DE1-4CA8-9067-34F077A26DAF}" type="pres">
      <dgm:prSet presAssocID="{C12B6F53-BEBE-4DE0-9A3A-60EB9D5C85B9}" presName="hierChild5" presStyleCnt="0"/>
      <dgm:spPr/>
    </dgm:pt>
    <dgm:pt modelId="{651067C2-6D3B-43F5-BFFE-7210C4F89B81}" type="pres">
      <dgm:prSet presAssocID="{0482F7E1-A3F1-4A31-957A-94175182726D}" presName="Name23" presStyleLbl="parChTrans1D4" presStyleIdx="1" presStyleCnt="6"/>
      <dgm:spPr/>
      <dgm:t>
        <a:bodyPr/>
        <a:lstStyle/>
        <a:p>
          <a:endParaRPr lang="en-US"/>
        </a:p>
      </dgm:t>
    </dgm:pt>
    <dgm:pt modelId="{4BA538F3-2722-49F3-990F-DDD3CF688C98}" type="pres">
      <dgm:prSet presAssocID="{877B1542-B65F-42D2-AD68-2C0CE5A96107}" presName="hierRoot4" presStyleCnt="0"/>
      <dgm:spPr/>
    </dgm:pt>
    <dgm:pt modelId="{2C6946E1-C737-4C8B-887A-E3D79A182E94}" type="pres">
      <dgm:prSet presAssocID="{877B1542-B65F-42D2-AD68-2C0CE5A96107}" presName="composite4" presStyleCnt="0"/>
      <dgm:spPr/>
    </dgm:pt>
    <dgm:pt modelId="{6FA1552A-BE2C-41C2-B3A5-F0728D90DF7D}" type="pres">
      <dgm:prSet presAssocID="{877B1542-B65F-42D2-AD68-2C0CE5A96107}" presName="background4" presStyleLbl="node4" presStyleIdx="1" presStyleCnt="6"/>
      <dgm:spPr/>
    </dgm:pt>
    <dgm:pt modelId="{ED94D372-3D4E-4C4E-AF5E-B13B429056F8}" type="pres">
      <dgm:prSet presAssocID="{877B1542-B65F-42D2-AD68-2C0CE5A96107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4B204-2615-4095-A4CE-A9E750224AAE}" type="pres">
      <dgm:prSet presAssocID="{877B1542-B65F-42D2-AD68-2C0CE5A96107}" presName="hierChild5" presStyleCnt="0"/>
      <dgm:spPr/>
    </dgm:pt>
    <dgm:pt modelId="{162638B3-2A65-4A9B-B881-ABA617DF95BF}" type="pres">
      <dgm:prSet presAssocID="{895B0072-F9B4-46E5-B831-FA478A9E3A2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12CD9CD-C86A-4482-81D9-4D8C317E491E}" type="pres">
      <dgm:prSet presAssocID="{E31B80CA-7AC8-465B-8773-040252BB2E62}" presName="hierRoot3" presStyleCnt="0"/>
      <dgm:spPr/>
    </dgm:pt>
    <dgm:pt modelId="{825A31E0-5175-40C7-BB04-0E75A0703211}" type="pres">
      <dgm:prSet presAssocID="{E31B80CA-7AC8-465B-8773-040252BB2E62}" presName="composite3" presStyleCnt="0"/>
      <dgm:spPr/>
    </dgm:pt>
    <dgm:pt modelId="{5561C846-33C8-43B9-BB8E-3ED8B6DCC398}" type="pres">
      <dgm:prSet presAssocID="{E31B80CA-7AC8-465B-8773-040252BB2E62}" presName="background3" presStyleLbl="node3" presStyleIdx="1" presStyleCnt="3"/>
      <dgm:spPr/>
    </dgm:pt>
    <dgm:pt modelId="{66AF46FE-2BC2-46D0-B529-50835A4A2FD0}" type="pres">
      <dgm:prSet presAssocID="{E31B80CA-7AC8-465B-8773-040252BB2E6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C78EF-0ECF-4223-9130-3F1981C9BE50}" type="pres">
      <dgm:prSet presAssocID="{E31B80CA-7AC8-465B-8773-040252BB2E62}" presName="hierChild4" presStyleCnt="0"/>
      <dgm:spPr/>
    </dgm:pt>
    <dgm:pt modelId="{D1B7D07E-EE9A-48A4-BC52-3BA76EC6E29C}" type="pres">
      <dgm:prSet presAssocID="{046A8045-9A0D-4089-ACC8-14688FEA48B5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2B45F25-0488-4619-B09D-40EC6A09D585}" type="pres">
      <dgm:prSet presAssocID="{265CCD78-D7BD-487E-AC4B-C77E1540912F}" presName="hierRoot4" presStyleCnt="0"/>
      <dgm:spPr/>
    </dgm:pt>
    <dgm:pt modelId="{DD0FF049-A1E7-4A1B-9A8D-F05D32B7C666}" type="pres">
      <dgm:prSet presAssocID="{265CCD78-D7BD-487E-AC4B-C77E1540912F}" presName="composite4" presStyleCnt="0"/>
      <dgm:spPr/>
    </dgm:pt>
    <dgm:pt modelId="{3EF884CF-FD19-407C-8898-A2178AA2B9D6}" type="pres">
      <dgm:prSet presAssocID="{265CCD78-D7BD-487E-AC4B-C77E1540912F}" presName="background4" presStyleLbl="node4" presStyleIdx="2" presStyleCnt="6"/>
      <dgm:spPr/>
    </dgm:pt>
    <dgm:pt modelId="{8C92FA5B-4144-48DE-B7A7-89FB550EA265}" type="pres">
      <dgm:prSet presAssocID="{265CCD78-D7BD-487E-AC4B-C77E1540912F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18F92-4A1D-445F-A7FF-C4AFA945ECEF}" type="pres">
      <dgm:prSet presAssocID="{265CCD78-D7BD-487E-AC4B-C77E1540912F}" presName="hierChild5" presStyleCnt="0"/>
      <dgm:spPr/>
    </dgm:pt>
    <dgm:pt modelId="{3530DA36-E349-4AED-8E8B-1BF04A7F35FF}" type="pres">
      <dgm:prSet presAssocID="{91D7EF9B-37D9-4B09-A4AD-DAB5E347075C}" presName="Name23" presStyleLbl="parChTrans1D4" presStyleIdx="3" presStyleCnt="6"/>
      <dgm:spPr/>
      <dgm:t>
        <a:bodyPr/>
        <a:lstStyle/>
        <a:p>
          <a:endParaRPr lang="en-US"/>
        </a:p>
      </dgm:t>
    </dgm:pt>
    <dgm:pt modelId="{C6FAAEFF-E6FF-4D64-A52A-1AA7ACD44521}" type="pres">
      <dgm:prSet presAssocID="{00B6D574-5AB0-4629-B919-9EBDC0AA204C}" presName="hierRoot4" presStyleCnt="0"/>
      <dgm:spPr/>
    </dgm:pt>
    <dgm:pt modelId="{5D264B58-F6BB-4DB2-B23D-62AD7C57A630}" type="pres">
      <dgm:prSet presAssocID="{00B6D574-5AB0-4629-B919-9EBDC0AA204C}" presName="composite4" presStyleCnt="0"/>
      <dgm:spPr/>
    </dgm:pt>
    <dgm:pt modelId="{24035746-2B96-4A2B-97EC-3FC27F59A269}" type="pres">
      <dgm:prSet presAssocID="{00B6D574-5AB0-4629-B919-9EBDC0AA204C}" presName="background4" presStyleLbl="node4" presStyleIdx="3" presStyleCnt="6"/>
      <dgm:spPr/>
    </dgm:pt>
    <dgm:pt modelId="{E19B6B82-22A3-45A7-B883-37FE2C8C8C67}" type="pres">
      <dgm:prSet presAssocID="{00B6D574-5AB0-4629-B919-9EBDC0AA204C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64853B-A5F0-494A-8F49-57FC5FBFD88D}" type="pres">
      <dgm:prSet presAssocID="{00B6D574-5AB0-4629-B919-9EBDC0AA204C}" presName="hierChild5" presStyleCnt="0"/>
      <dgm:spPr/>
    </dgm:pt>
    <dgm:pt modelId="{B60C7D02-5936-4916-8C9A-F8D7B1A711C0}" type="pres">
      <dgm:prSet presAssocID="{ECB465CD-EF80-41FF-972D-91A0CEBB14E0}" presName="Name23" presStyleLbl="parChTrans1D4" presStyleIdx="4" presStyleCnt="6"/>
      <dgm:spPr/>
      <dgm:t>
        <a:bodyPr/>
        <a:lstStyle/>
        <a:p>
          <a:endParaRPr lang="en-US"/>
        </a:p>
      </dgm:t>
    </dgm:pt>
    <dgm:pt modelId="{C250E9B9-60A0-4716-8565-85C7AA6954DC}" type="pres">
      <dgm:prSet presAssocID="{BD82C0A4-7BED-491B-B644-024C4C1B6D0B}" presName="hierRoot4" presStyleCnt="0"/>
      <dgm:spPr/>
    </dgm:pt>
    <dgm:pt modelId="{10554EDC-2AB3-4D88-8F07-3F25A96778D1}" type="pres">
      <dgm:prSet presAssocID="{BD82C0A4-7BED-491B-B644-024C4C1B6D0B}" presName="composite4" presStyleCnt="0"/>
      <dgm:spPr/>
    </dgm:pt>
    <dgm:pt modelId="{0C18C901-A66C-48F2-8D80-C8503C9D8228}" type="pres">
      <dgm:prSet presAssocID="{BD82C0A4-7BED-491B-B644-024C4C1B6D0B}" presName="background4" presStyleLbl="node4" presStyleIdx="4" presStyleCnt="6"/>
      <dgm:spPr/>
    </dgm:pt>
    <dgm:pt modelId="{F106E858-B5E2-49A5-B41F-022F4ECEBE3A}" type="pres">
      <dgm:prSet presAssocID="{BD82C0A4-7BED-491B-B644-024C4C1B6D0B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22CE2-0F1D-4620-8587-3D60C9340EC9}" type="pres">
      <dgm:prSet presAssocID="{BD82C0A4-7BED-491B-B644-024C4C1B6D0B}" presName="hierChild5" presStyleCnt="0"/>
      <dgm:spPr/>
    </dgm:pt>
    <dgm:pt modelId="{7E977D0F-0025-474C-A1E2-07FF8DFB1B23}" type="pres">
      <dgm:prSet presAssocID="{510BDE48-35E0-48EC-BA10-A957ED6878C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8EB1BDB1-FDAB-4DFE-891B-D03E7967741A}" type="pres">
      <dgm:prSet presAssocID="{4578EA9C-33D0-40FE-A13D-F7C264ADF06A}" presName="hierRoot4" presStyleCnt="0"/>
      <dgm:spPr/>
    </dgm:pt>
    <dgm:pt modelId="{48D3F06D-69F6-4498-83B0-BF64725FF393}" type="pres">
      <dgm:prSet presAssocID="{4578EA9C-33D0-40FE-A13D-F7C264ADF06A}" presName="composite4" presStyleCnt="0"/>
      <dgm:spPr/>
    </dgm:pt>
    <dgm:pt modelId="{E958FDF3-5F51-41E1-95BF-2CE6E5E6A789}" type="pres">
      <dgm:prSet presAssocID="{4578EA9C-33D0-40FE-A13D-F7C264ADF06A}" presName="background4" presStyleLbl="node4" presStyleIdx="5" presStyleCnt="6"/>
      <dgm:spPr/>
    </dgm:pt>
    <dgm:pt modelId="{B4A64377-534D-4D7A-BDF8-B455DD153008}" type="pres">
      <dgm:prSet presAssocID="{4578EA9C-33D0-40FE-A13D-F7C264ADF06A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4ACA1-740C-4C71-97F3-2F5C8D9C589D}" type="pres">
      <dgm:prSet presAssocID="{4578EA9C-33D0-40FE-A13D-F7C264ADF06A}" presName="hierChild5" presStyleCnt="0"/>
      <dgm:spPr/>
    </dgm:pt>
    <dgm:pt modelId="{CE308FF1-BEA9-4872-885D-C308AF8DA302}" type="pres">
      <dgm:prSet presAssocID="{23DCD8AD-48F2-4A30-8422-3A89558F0FE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831ACE2-0C1A-404C-B4D6-30B0330D4090}" type="pres">
      <dgm:prSet presAssocID="{50C8DF76-C2D5-47B0-9E36-4B832636D19B}" presName="hierRoot3" presStyleCnt="0"/>
      <dgm:spPr/>
    </dgm:pt>
    <dgm:pt modelId="{3291399B-35CE-479F-B7C6-5A5E68A1D5EA}" type="pres">
      <dgm:prSet presAssocID="{50C8DF76-C2D5-47B0-9E36-4B832636D19B}" presName="composite3" presStyleCnt="0"/>
      <dgm:spPr/>
    </dgm:pt>
    <dgm:pt modelId="{EB3086CF-8997-44EF-9741-699B3FF0BFC1}" type="pres">
      <dgm:prSet presAssocID="{50C8DF76-C2D5-47B0-9E36-4B832636D19B}" presName="background3" presStyleLbl="node3" presStyleIdx="2" presStyleCnt="3"/>
      <dgm:spPr/>
    </dgm:pt>
    <dgm:pt modelId="{DF639DD1-50B0-4A02-83A8-A4D0B48182D6}" type="pres">
      <dgm:prSet presAssocID="{50C8DF76-C2D5-47B0-9E36-4B832636D19B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B26FED-2016-4B58-84E3-6EA9860251DF}" type="pres">
      <dgm:prSet presAssocID="{50C8DF76-C2D5-47B0-9E36-4B832636D19B}" presName="hierChild4" presStyleCnt="0"/>
      <dgm:spPr/>
    </dgm:pt>
  </dgm:ptLst>
  <dgm:cxnLst>
    <dgm:cxn modelId="{47B4CC8A-0076-42FC-A6E8-0D3FE6EB300C}" type="presOf" srcId="{C12B6F53-BEBE-4DE0-9A3A-60EB9D5C85B9}" destId="{ED7AD6C4-A463-4F84-B680-CE161C0379F2}" srcOrd="0" destOrd="0" presId="urn:microsoft.com/office/officeart/2005/8/layout/hierarchy1"/>
    <dgm:cxn modelId="{FC4556E7-C52D-4649-A01A-6D57B7FA04CB}" type="presOf" srcId="{046A8045-9A0D-4089-ACC8-14688FEA48B5}" destId="{D1B7D07E-EE9A-48A4-BC52-3BA76EC6E29C}" srcOrd="0" destOrd="0" presId="urn:microsoft.com/office/officeart/2005/8/layout/hierarchy1"/>
    <dgm:cxn modelId="{2D54741E-182C-4BFA-B163-F8B85FE4F459}" type="presOf" srcId="{23DCD8AD-48F2-4A30-8422-3A89558F0FE3}" destId="{CE308FF1-BEA9-4872-885D-C308AF8DA302}" srcOrd="0" destOrd="0" presId="urn:microsoft.com/office/officeart/2005/8/layout/hierarchy1"/>
    <dgm:cxn modelId="{3D0AEBD2-0891-4AD2-A3ED-14890E3DFE8A}" srcId="{49C6E264-5F33-4C18-899D-B85FA14E6867}" destId="{22CA09CD-38D6-44C6-A9A6-30C72C9D34C6}" srcOrd="0" destOrd="0" parTransId="{DE503035-019C-462C-82B1-42372B1E9369}" sibTransId="{0F053DB0-A909-4362-8639-DC09CF6F02CE}"/>
    <dgm:cxn modelId="{3EA63799-6A63-4B24-BD0B-FCE1C54C572A}" type="presOf" srcId="{265CCD78-D7BD-487E-AC4B-C77E1540912F}" destId="{8C92FA5B-4144-48DE-B7A7-89FB550EA265}" srcOrd="0" destOrd="0" presId="urn:microsoft.com/office/officeart/2005/8/layout/hierarchy1"/>
    <dgm:cxn modelId="{F05A0AC5-BC61-4E41-A347-E0383CC3C1EF}" type="presOf" srcId="{A591267E-A88C-4BB3-99DB-F508C1356C97}" destId="{9C9A8E57-EFE9-4A07-8447-6D307B0AA3FB}" srcOrd="0" destOrd="0" presId="urn:microsoft.com/office/officeart/2005/8/layout/hierarchy1"/>
    <dgm:cxn modelId="{43DDEEC4-AD20-4DA1-A0E7-087E1692A33E}" type="presOf" srcId="{12E96E8C-EB55-4968-93F3-ECB84331E515}" destId="{24693858-3217-457F-98FB-5B6B87C0454B}" srcOrd="0" destOrd="0" presId="urn:microsoft.com/office/officeart/2005/8/layout/hierarchy1"/>
    <dgm:cxn modelId="{05676B0D-0DF0-4E4E-810D-57665E48A6CB}" srcId="{49C6E264-5F33-4C18-899D-B85FA14E6867}" destId="{50C8DF76-C2D5-47B0-9E36-4B832636D19B}" srcOrd="2" destOrd="0" parTransId="{23DCD8AD-48F2-4A30-8422-3A89558F0FE3}" sibTransId="{87BA0634-6D88-42E8-BC73-35FB46561FD8}"/>
    <dgm:cxn modelId="{CC1F008C-79C9-4440-A6A7-AA35DC8E10A9}" type="presOf" srcId="{877B1542-B65F-42D2-AD68-2C0CE5A96107}" destId="{ED94D372-3D4E-4C4E-AF5E-B13B429056F8}" srcOrd="0" destOrd="0" presId="urn:microsoft.com/office/officeart/2005/8/layout/hierarchy1"/>
    <dgm:cxn modelId="{EEF23A09-93EA-4429-8C70-237563E8377D}" type="presOf" srcId="{50C8DF76-C2D5-47B0-9E36-4B832636D19B}" destId="{DF639DD1-50B0-4A02-83A8-A4D0B48182D6}" srcOrd="0" destOrd="0" presId="urn:microsoft.com/office/officeart/2005/8/layout/hierarchy1"/>
    <dgm:cxn modelId="{FB2A6145-8898-438A-B2FE-E0CA38B935E3}" type="presOf" srcId="{895B0072-F9B4-46E5-B831-FA478A9E3A25}" destId="{162638B3-2A65-4A9B-B881-ABA617DF95BF}" srcOrd="0" destOrd="0" presId="urn:microsoft.com/office/officeart/2005/8/layout/hierarchy1"/>
    <dgm:cxn modelId="{B25B11F7-C575-4476-8C5B-ED10A7C4174E}" type="presOf" srcId="{510BDE48-35E0-48EC-BA10-A957ED6878CB}" destId="{7E977D0F-0025-474C-A1E2-07FF8DFB1B23}" srcOrd="0" destOrd="0" presId="urn:microsoft.com/office/officeart/2005/8/layout/hierarchy1"/>
    <dgm:cxn modelId="{6F017BD6-E481-46BE-A6C4-3413F97DA6CA}" srcId="{A591267E-A88C-4BB3-99DB-F508C1356C97}" destId="{12E96E8C-EB55-4968-93F3-ECB84331E515}" srcOrd="0" destOrd="0" parTransId="{03AB5880-E2A1-4242-A6A2-E7DDCE8AA1FC}" sibTransId="{254385FF-F4D8-4835-9230-528CB9648E7B}"/>
    <dgm:cxn modelId="{9CEF3C3C-87DF-4CB4-9614-CA7BB862CEAB}" srcId="{E31B80CA-7AC8-465B-8773-040252BB2E62}" destId="{BD82C0A4-7BED-491B-B644-024C4C1B6D0B}" srcOrd="2" destOrd="0" parTransId="{ECB465CD-EF80-41FF-972D-91A0CEBB14E0}" sibTransId="{41960CF1-5DC0-4A70-BE97-F1BB1F0663AA}"/>
    <dgm:cxn modelId="{E19D69FF-9473-40CB-A361-1D36B5F215C5}" srcId="{22CA09CD-38D6-44C6-A9A6-30C72C9D34C6}" destId="{C12B6F53-BEBE-4DE0-9A3A-60EB9D5C85B9}" srcOrd="0" destOrd="0" parTransId="{377D2927-720B-489E-AAFA-BC590E80E5B1}" sibTransId="{FA0A93CC-B545-4247-B4CE-F9B211E39C7E}"/>
    <dgm:cxn modelId="{0B5B8536-09E4-4FDA-A23D-FA46B3A6B0BA}" type="presOf" srcId="{F3D55F3B-CA6E-4EB5-9C37-7D6797976925}" destId="{F1FFAF5C-3538-4A30-A04C-DB6994332191}" srcOrd="0" destOrd="0" presId="urn:microsoft.com/office/officeart/2005/8/layout/hierarchy1"/>
    <dgm:cxn modelId="{ADD5C460-2CEF-45C9-8EA1-9243CF7ABE49}" srcId="{12E96E8C-EB55-4968-93F3-ECB84331E515}" destId="{49C6E264-5F33-4C18-899D-B85FA14E6867}" srcOrd="0" destOrd="0" parTransId="{F3D55F3B-CA6E-4EB5-9C37-7D6797976925}" sibTransId="{25E68697-FDFD-48A0-AC3B-08774ECB5C19}"/>
    <dgm:cxn modelId="{EFCC0D73-DCA4-4317-B8B7-C31DE2FEED4A}" srcId="{E31B80CA-7AC8-465B-8773-040252BB2E62}" destId="{265CCD78-D7BD-487E-AC4B-C77E1540912F}" srcOrd="0" destOrd="0" parTransId="{046A8045-9A0D-4089-ACC8-14688FEA48B5}" sibTransId="{9FB43498-D215-4448-9B2F-F74A1FFFC330}"/>
    <dgm:cxn modelId="{D8002C37-E17C-4013-8518-5B59C1F72103}" type="presOf" srcId="{4578EA9C-33D0-40FE-A13D-F7C264ADF06A}" destId="{B4A64377-534D-4D7A-BDF8-B455DD153008}" srcOrd="0" destOrd="0" presId="urn:microsoft.com/office/officeart/2005/8/layout/hierarchy1"/>
    <dgm:cxn modelId="{B5AB743F-7B51-491B-8E88-9CE5E0753507}" type="presOf" srcId="{22CA09CD-38D6-44C6-A9A6-30C72C9D34C6}" destId="{00A783D9-356E-41AE-AF8E-70751B038BB0}" srcOrd="0" destOrd="0" presId="urn:microsoft.com/office/officeart/2005/8/layout/hierarchy1"/>
    <dgm:cxn modelId="{820387BE-3F07-4916-89EE-20D5826F06D3}" type="presOf" srcId="{377D2927-720B-489E-AAFA-BC590E80E5B1}" destId="{C367E8A5-39EA-4E30-8AC6-83D4A4386426}" srcOrd="0" destOrd="0" presId="urn:microsoft.com/office/officeart/2005/8/layout/hierarchy1"/>
    <dgm:cxn modelId="{A8F04FD2-6B89-49AB-BD5C-D22C0850F083}" type="presOf" srcId="{DE503035-019C-462C-82B1-42372B1E9369}" destId="{74A9488C-931D-43B3-B608-F7FE2C257833}" srcOrd="0" destOrd="0" presId="urn:microsoft.com/office/officeart/2005/8/layout/hierarchy1"/>
    <dgm:cxn modelId="{301DC036-5FA8-4822-A75B-565FD97453E2}" srcId="{22CA09CD-38D6-44C6-A9A6-30C72C9D34C6}" destId="{877B1542-B65F-42D2-AD68-2C0CE5A96107}" srcOrd="1" destOrd="0" parTransId="{0482F7E1-A3F1-4A31-957A-94175182726D}" sibTransId="{C7A7BD01-2DEE-4E02-84B9-1E3732F3B75F}"/>
    <dgm:cxn modelId="{EBFB25A9-8A2F-4CCD-91B3-D25CA5A0975F}" srcId="{E31B80CA-7AC8-465B-8773-040252BB2E62}" destId="{00B6D574-5AB0-4629-B919-9EBDC0AA204C}" srcOrd="1" destOrd="0" parTransId="{91D7EF9B-37D9-4B09-A4AD-DAB5E347075C}" sibTransId="{CC9A6CEC-C0E9-43C2-A329-826A1AC7A9AE}"/>
    <dgm:cxn modelId="{E09DD4E8-C3B8-4BF3-8361-B1CD33885494}" srcId="{49C6E264-5F33-4C18-899D-B85FA14E6867}" destId="{E31B80CA-7AC8-465B-8773-040252BB2E62}" srcOrd="1" destOrd="0" parTransId="{895B0072-F9B4-46E5-B831-FA478A9E3A25}" sibTransId="{BB7C3C6B-5625-4CAF-8A28-791CA4636DD2}"/>
    <dgm:cxn modelId="{85C919B4-47E3-4D02-8717-2ACB5320CBC7}" type="presOf" srcId="{ECB465CD-EF80-41FF-972D-91A0CEBB14E0}" destId="{B60C7D02-5936-4916-8C9A-F8D7B1A711C0}" srcOrd="0" destOrd="0" presId="urn:microsoft.com/office/officeart/2005/8/layout/hierarchy1"/>
    <dgm:cxn modelId="{3552856D-546B-46D0-9A82-43BBA7D1CADA}" type="presOf" srcId="{0482F7E1-A3F1-4A31-957A-94175182726D}" destId="{651067C2-6D3B-43F5-BFFE-7210C4F89B81}" srcOrd="0" destOrd="0" presId="urn:microsoft.com/office/officeart/2005/8/layout/hierarchy1"/>
    <dgm:cxn modelId="{639D937D-C22B-4F17-B3BE-23DA250FFF9E}" type="presOf" srcId="{BD82C0A4-7BED-491B-B644-024C4C1B6D0B}" destId="{F106E858-B5E2-49A5-B41F-022F4ECEBE3A}" srcOrd="0" destOrd="0" presId="urn:microsoft.com/office/officeart/2005/8/layout/hierarchy1"/>
    <dgm:cxn modelId="{F4B2C764-E765-45E0-8A9D-E475C810D6AA}" type="presOf" srcId="{91D7EF9B-37D9-4B09-A4AD-DAB5E347075C}" destId="{3530DA36-E349-4AED-8E8B-1BF04A7F35FF}" srcOrd="0" destOrd="0" presId="urn:microsoft.com/office/officeart/2005/8/layout/hierarchy1"/>
    <dgm:cxn modelId="{EB96C06C-3A4A-4AAE-89D8-A4A0ED76B946}" type="presOf" srcId="{00B6D574-5AB0-4629-B919-9EBDC0AA204C}" destId="{E19B6B82-22A3-45A7-B883-37FE2C8C8C67}" srcOrd="0" destOrd="0" presId="urn:microsoft.com/office/officeart/2005/8/layout/hierarchy1"/>
    <dgm:cxn modelId="{02DE8496-B79F-4B4C-BDA6-C00F2F06C1B3}" type="presOf" srcId="{49C6E264-5F33-4C18-899D-B85FA14E6867}" destId="{8E5396E9-9E67-4CEB-B9D8-D719B213BA85}" srcOrd="0" destOrd="0" presId="urn:microsoft.com/office/officeart/2005/8/layout/hierarchy1"/>
    <dgm:cxn modelId="{56FC5DAD-6443-4312-B996-2D1B3026CDAF}" srcId="{E31B80CA-7AC8-465B-8773-040252BB2E62}" destId="{4578EA9C-33D0-40FE-A13D-F7C264ADF06A}" srcOrd="3" destOrd="0" parTransId="{510BDE48-35E0-48EC-BA10-A957ED6878CB}" sibTransId="{F935F25B-916D-439D-8C12-48A6B7AABFF2}"/>
    <dgm:cxn modelId="{61160459-F4E8-495F-85AF-C2A411EA0F8B}" type="presOf" srcId="{E31B80CA-7AC8-465B-8773-040252BB2E62}" destId="{66AF46FE-2BC2-46D0-B529-50835A4A2FD0}" srcOrd="0" destOrd="0" presId="urn:microsoft.com/office/officeart/2005/8/layout/hierarchy1"/>
    <dgm:cxn modelId="{36096188-96BB-4C08-A641-544921E83AAC}" type="presParOf" srcId="{9C9A8E57-EFE9-4A07-8447-6D307B0AA3FB}" destId="{BCA427D5-3E81-4067-90FE-3900C7271274}" srcOrd="0" destOrd="0" presId="urn:microsoft.com/office/officeart/2005/8/layout/hierarchy1"/>
    <dgm:cxn modelId="{6E94E51C-F425-4459-8D84-B1C694C559E9}" type="presParOf" srcId="{BCA427D5-3E81-4067-90FE-3900C7271274}" destId="{29D7DDF0-EC26-4C9E-AB14-9B8AA58CECAB}" srcOrd="0" destOrd="0" presId="urn:microsoft.com/office/officeart/2005/8/layout/hierarchy1"/>
    <dgm:cxn modelId="{0692B495-BACF-4FAF-9FC1-E501817109C4}" type="presParOf" srcId="{29D7DDF0-EC26-4C9E-AB14-9B8AA58CECAB}" destId="{A2890DC8-5B60-4B0E-AABA-B8AB309AFCEF}" srcOrd="0" destOrd="0" presId="urn:microsoft.com/office/officeart/2005/8/layout/hierarchy1"/>
    <dgm:cxn modelId="{800C540B-9A29-496C-B0E7-D03124B6FF26}" type="presParOf" srcId="{29D7DDF0-EC26-4C9E-AB14-9B8AA58CECAB}" destId="{24693858-3217-457F-98FB-5B6B87C0454B}" srcOrd="1" destOrd="0" presId="urn:microsoft.com/office/officeart/2005/8/layout/hierarchy1"/>
    <dgm:cxn modelId="{12422F43-A69A-43BE-AE6F-B05C2C98F766}" type="presParOf" srcId="{BCA427D5-3E81-4067-90FE-3900C7271274}" destId="{3AD2E472-AC31-4DCB-921C-7C142B1168CD}" srcOrd="1" destOrd="0" presId="urn:microsoft.com/office/officeart/2005/8/layout/hierarchy1"/>
    <dgm:cxn modelId="{F3B52B35-6F28-42AC-89A6-D50930463C3E}" type="presParOf" srcId="{3AD2E472-AC31-4DCB-921C-7C142B1168CD}" destId="{F1FFAF5C-3538-4A30-A04C-DB6994332191}" srcOrd="0" destOrd="0" presId="urn:microsoft.com/office/officeart/2005/8/layout/hierarchy1"/>
    <dgm:cxn modelId="{C4C5B3B5-AEE4-4A61-AFE1-FAAB42F85686}" type="presParOf" srcId="{3AD2E472-AC31-4DCB-921C-7C142B1168CD}" destId="{446D4546-A8DF-478E-B2E8-4D1B5399304B}" srcOrd="1" destOrd="0" presId="urn:microsoft.com/office/officeart/2005/8/layout/hierarchy1"/>
    <dgm:cxn modelId="{80BE4660-47C4-4545-8D9E-15C135CA90AC}" type="presParOf" srcId="{446D4546-A8DF-478E-B2E8-4D1B5399304B}" destId="{4B62FF22-0295-4863-9D88-DFAA4582FA41}" srcOrd="0" destOrd="0" presId="urn:microsoft.com/office/officeart/2005/8/layout/hierarchy1"/>
    <dgm:cxn modelId="{9DFD323D-B1D6-47C4-9552-E9FDD8E4E8BC}" type="presParOf" srcId="{4B62FF22-0295-4863-9D88-DFAA4582FA41}" destId="{A97DA551-58FA-42DA-BF1E-CF440CD0B015}" srcOrd="0" destOrd="0" presId="urn:microsoft.com/office/officeart/2005/8/layout/hierarchy1"/>
    <dgm:cxn modelId="{D8768AE9-876A-4B6B-8FA5-559D7BD262D4}" type="presParOf" srcId="{4B62FF22-0295-4863-9D88-DFAA4582FA41}" destId="{8E5396E9-9E67-4CEB-B9D8-D719B213BA85}" srcOrd="1" destOrd="0" presId="urn:microsoft.com/office/officeart/2005/8/layout/hierarchy1"/>
    <dgm:cxn modelId="{943B9095-26B9-473A-AE6A-6A51046AE963}" type="presParOf" srcId="{446D4546-A8DF-478E-B2E8-4D1B5399304B}" destId="{D34A82B2-8973-4FE9-927E-E85FC7E06BB0}" srcOrd="1" destOrd="0" presId="urn:microsoft.com/office/officeart/2005/8/layout/hierarchy1"/>
    <dgm:cxn modelId="{45614BA7-461A-420D-9814-089E1F17DD93}" type="presParOf" srcId="{D34A82B2-8973-4FE9-927E-E85FC7E06BB0}" destId="{74A9488C-931D-43B3-B608-F7FE2C257833}" srcOrd="0" destOrd="0" presId="urn:microsoft.com/office/officeart/2005/8/layout/hierarchy1"/>
    <dgm:cxn modelId="{8B4E5848-6ADB-4B25-9C50-286535143084}" type="presParOf" srcId="{D34A82B2-8973-4FE9-927E-E85FC7E06BB0}" destId="{193CB29F-BFEA-4270-A1A4-B9592559975D}" srcOrd="1" destOrd="0" presId="urn:microsoft.com/office/officeart/2005/8/layout/hierarchy1"/>
    <dgm:cxn modelId="{1E38606D-8D1D-408D-A1B4-B157A40340A2}" type="presParOf" srcId="{193CB29F-BFEA-4270-A1A4-B9592559975D}" destId="{C4D35C4E-94E0-4AF2-8BB8-354DD56DC544}" srcOrd="0" destOrd="0" presId="urn:microsoft.com/office/officeart/2005/8/layout/hierarchy1"/>
    <dgm:cxn modelId="{4FB8595A-90F5-400C-A80A-6D794F6D1D41}" type="presParOf" srcId="{C4D35C4E-94E0-4AF2-8BB8-354DD56DC544}" destId="{EFDB554D-CE7A-443C-BA13-DE992D9C01E4}" srcOrd="0" destOrd="0" presId="urn:microsoft.com/office/officeart/2005/8/layout/hierarchy1"/>
    <dgm:cxn modelId="{6D644469-084F-44BF-910C-7AA5D3C2743E}" type="presParOf" srcId="{C4D35C4E-94E0-4AF2-8BB8-354DD56DC544}" destId="{00A783D9-356E-41AE-AF8E-70751B038BB0}" srcOrd="1" destOrd="0" presId="urn:microsoft.com/office/officeart/2005/8/layout/hierarchy1"/>
    <dgm:cxn modelId="{190D2847-9EFC-4037-A39D-6B1FBC791EB7}" type="presParOf" srcId="{193CB29F-BFEA-4270-A1A4-B9592559975D}" destId="{3A68699B-FAFC-41A2-8B15-80F899C00FD4}" srcOrd="1" destOrd="0" presId="urn:microsoft.com/office/officeart/2005/8/layout/hierarchy1"/>
    <dgm:cxn modelId="{0DD7F276-E90F-4A63-983B-30E786CB6B86}" type="presParOf" srcId="{3A68699B-FAFC-41A2-8B15-80F899C00FD4}" destId="{C367E8A5-39EA-4E30-8AC6-83D4A4386426}" srcOrd="0" destOrd="0" presId="urn:microsoft.com/office/officeart/2005/8/layout/hierarchy1"/>
    <dgm:cxn modelId="{3D056438-88D7-4F74-A93C-3B13CBAFA359}" type="presParOf" srcId="{3A68699B-FAFC-41A2-8B15-80F899C00FD4}" destId="{E907CA21-A28B-4989-A45D-F423F4915578}" srcOrd="1" destOrd="0" presId="urn:microsoft.com/office/officeart/2005/8/layout/hierarchy1"/>
    <dgm:cxn modelId="{0E932555-2467-4A15-BDF6-350CDB53F73F}" type="presParOf" srcId="{E907CA21-A28B-4989-A45D-F423F4915578}" destId="{1AE101EE-3829-4921-9ECF-E3AB89B83B2B}" srcOrd="0" destOrd="0" presId="urn:microsoft.com/office/officeart/2005/8/layout/hierarchy1"/>
    <dgm:cxn modelId="{D5BA4FE7-33FB-4DED-8801-B1A3BFD76D0E}" type="presParOf" srcId="{1AE101EE-3829-4921-9ECF-E3AB89B83B2B}" destId="{86C547E3-FDA9-4020-9C0D-1F30A10C3100}" srcOrd="0" destOrd="0" presId="urn:microsoft.com/office/officeart/2005/8/layout/hierarchy1"/>
    <dgm:cxn modelId="{B47E75FB-3C79-4024-A474-6354EA7D7D21}" type="presParOf" srcId="{1AE101EE-3829-4921-9ECF-E3AB89B83B2B}" destId="{ED7AD6C4-A463-4F84-B680-CE161C0379F2}" srcOrd="1" destOrd="0" presId="urn:microsoft.com/office/officeart/2005/8/layout/hierarchy1"/>
    <dgm:cxn modelId="{9AB46426-39BB-4931-8C03-49745B868DEB}" type="presParOf" srcId="{E907CA21-A28B-4989-A45D-F423F4915578}" destId="{02E331D4-6DE1-4CA8-9067-34F077A26DAF}" srcOrd="1" destOrd="0" presId="urn:microsoft.com/office/officeart/2005/8/layout/hierarchy1"/>
    <dgm:cxn modelId="{D9720FA9-AA27-469B-8B6A-5B01130A13C1}" type="presParOf" srcId="{3A68699B-FAFC-41A2-8B15-80F899C00FD4}" destId="{651067C2-6D3B-43F5-BFFE-7210C4F89B81}" srcOrd="2" destOrd="0" presId="urn:microsoft.com/office/officeart/2005/8/layout/hierarchy1"/>
    <dgm:cxn modelId="{35F7D4C6-C817-465F-9AD5-C1475F06BBC1}" type="presParOf" srcId="{3A68699B-FAFC-41A2-8B15-80F899C00FD4}" destId="{4BA538F3-2722-49F3-990F-DDD3CF688C98}" srcOrd="3" destOrd="0" presId="urn:microsoft.com/office/officeart/2005/8/layout/hierarchy1"/>
    <dgm:cxn modelId="{65469D46-B610-41C0-ACA0-003E20389330}" type="presParOf" srcId="{4BA538F3-2722-49F3-990F-DDD3CF688C98}" destId="{2C6946E1-C737-4C8B-887A-E3D79A182E94}" srcOrd="0" destOrd="0" presId="urn:microsoft.com/office/officeart/2005/8/layout/hierarchy1"/>
    <dgm:cxn modelId="{C8BAC969-7B4D-4651-ADE7-D3FD77ABDC97}" type="presParOf" srcId="{2C6946E1-C737-4C8B-887A-E3D79A182E94}" destId="{6FA1552A-BE2C-41C2-B3A5-F0728D90DF7D}" srcOrd="0" destOrd="0" presId="urn:microsoft.com/office/officeart/2005/8/layout/hierarchy1"/>
    <dgm:cxn modelId="{F30DE55F-0475-440A-98A8-8BFDFF4F9450}" type="presParOf" srcId="{2C6946E1-C737-4C8B-887A-E3D79A182E94}" destId="{ED94D372-3D4E-4C4E-AF5E-B13B429056F8}" srcOrd="1" destOrd="0" presId="urn:microsoft.com/office/officeart/2005/8/layout/hierarchy1"/>
    <dgm:cxn modelId="{5A6EFBAF-BF69-4601-AD0D-D5E2FDD015BF}" type="presParOf" srcId="{4BA538F3-2722-49F3-990F-DDD3CF688C98}" destId="{B3D4B204-2615-4095-A4CE-A9E750224AAE}" srcOrd="1" destOrd="0" presId="urn:microsoft.com/office/officeart/2005/8/layout/hierarchy1"/>
    <dgm:cxn modelId="{7C91C88D-053C-4131-8B8A-83D1EBD08E03}" type="presParOf" srcId="{D34A82B2-8973-4FE9-927E-E85FC7E06BB0}" destId="{162638B3-2A65-4A9B-B881-ABA617DF95BF}" srcOrd="2" destOrd="0" presId="urn:microsoft.com/office/officeart/2005/8/layout/hierarchy1"/>
    <dgm:cxn modelId="{10FD4B27-3965-45E7-AD30-4A1CFE2626BA}" type="presParOf" srcId="{D34A82B2-8973-4FE9-927E-E85FC7E06BB0}" destId="{912CD9CD-C86A-4482-81D9-4D8C317E491E}" srcOrd="3" destOrd="0" presId="urn:microsoft.com/office/officeart/2005/8/layout/hierarchy1"/>
    <dgm:cxn modelId="{A460EB02-3BA3-4D86-9DF4-E5867CD47C7F}" type="presParOf" srcId="{912CD9CD-C86A-4482-81D9-4D8C317E491E}" destId="{825A31E0-5175-40C7-BB04-0E75A0703211}" srcOrd="0" destOrd="0" presId="urn:microsoft.com/office/officeart/2005/8/layout/hierarchy1"/>
    <dgm:cxn modelId="{C670AA99-0628-4C22-B997-C6D583A1CECA}" type="presParOf" srcId="{825A31E0-5175-40C7-BB04-0E75A0703211}" destId="{5561C846-33C8-43B9-BB8E-3ED8B6DCC398}" srcOrd="0" destOrd="0" presId="urn:microsoft.com/office/officeart/2005/8/layout/hierarchy1"/>
    <dgm:cxn modelId="{191062CC-28F3-4FAE-925E-31E25BB1BFF5}" type="presParOf" srcId="{825A31E0-5175-40C7-BB04-0E75A0703211}" destId="{66AF46FE-2BC2-46D0-B529-50835A4A2FD0}" srcOrd="1" destOrd="0" presId="urn:microsoft.com/office/officeart/2005/8/layout/hierarchy1"/>
    <dgm:cxn modelId="{02375E07-4D1A-42CD-9F36-4607E152EB37}" type="presParOf" srcId="{912CD9CD-C86A-4482-81D9-4D8C317E491E}" destId="{520C78EF-0ECF-4223-9130-3F1981C9BE50}" srcOrd="1" destOrd="0" presId="urn:microsoft.com/office/officeart/2005/8/layout/hierarchy1"/>
    <dgm:cxn modelId="{E4B8034A-BC91-4A1C-9234-4893E9BB2666}" type="presParOf" srcId="{520C78EF-0ECF-4223-9130-3F1981C9BE50}" destId="{D1B7D07E-EE9A-48A4-BC52-3BA76EC6E29C}" srcOrd="0" destOrd="0" presId="urn:microsoft.com/office/officeart/2005/8/layout/hierarchy1"/>
    <dgm:cxn modelId="{FFE5BC8A-6AEA-415E-A8EF-79DF6EEA988C}" type="presParOf" srcId="{520C78EF-0ECF-4223-9130-3F1981C9BE50}" destId="{D2B45F25-0488-4619-B09D-40EC6A09D585}" srcOrd="1" destOrd="0" presId="urn:microsoft.com/office/officeart/2005/8/layout/hierarchy1"/>
    <dgm:cxn modelId="{1F1A0C8D-C8C7-4DCE-A7BC-88E4A9F6E57F}" type="presParOf" srcId="{D2B45F25-0488-4619-B09D-40EC6A09D585}" destId="{DD0FF049-A1E7-4A1B-9A8D-F05D32B7C666}" srcOrd="0" destOrd="0" presId="urn:microsoft.com/office/officeart/2005/8/layout/hierarchy1"/>
    <dgm:cxn modelId="{62500DF5-28A9-4139-930D-3AD3BADF3494}" type="presParOf" srcId="{DD0FF049-A1E7-4A1B-9A8D-F05D32B7C666}" destId="{3EF884CF-FD19-407C-8898-A2178AA2B9D6}" srcOrd="0" destOrd="0" presId="urn:microsoft.com/office/officeart/2005/8/layout/hierarchy1"/>
    <dgm:cxn modelId="{8AD8C987-C0EF-495F-B60E-A27B0D2188F2}" type="presParOf" srcId="{DD0FF049-A1E7-4A1B-9A8D-F05D32B7C666}" destId="{8C92FA5B-4144-48DE-B7A7-89FB550EA265}" srcOrd="1" destOrd="0" presId="urn:microsoft.com/office/officeart/2005/8/layout/hierarchy1"/>
    <dgm:cxn modelId="{D1F2A15D-7485-4F2D-BCB5-4153DAF40EAB}" type="presParOf" srcId="{D2B45F25-0488-4619-B09D-40EC6A09D585}" destId="{99118F92-4A1D-445F-A7FF-C4AFA945ECEF}" srcOrd="1" destOrd="0" presId="urn:microsoft.com/office/officeart/2005/8/layout/hierarchy1"/>
    <dgm:cxn modelId="{B2DA87AF-1ED8-4BA2-9529-8A13CFAE4622}" type="presParOf" srcId="{520C78EF-0ECF-4223-9130-3F1981C9BE50}" destId="{3530DA36-E349-4AED-8E8B-1BF04A7F35FF}" srcOrd="2" destOrd="0" presId="urn:microsoft.com/office/officeart/2005/8/layout/hierarchy1"/>
    <dgm:cxn modelId="{E67C82D2-9D72-4F82-940B-4981C5007BAE}" type="presParOf" srcId="{520C78EF-0ECF-4223-9130-3F1981C9BE50}" destId="{C6FAAEFF-E6FF-4D64-A52A-1AA7ACD44521}" srcOrd="3" destOrd="0" presId="urn:microsoft.com/office/officeart/2005/8/layout/hierarchy1"/>
    <dgm:cxn modelId="{23A07B6C-952D-4F4B-A5B9-F1908F5B1520}" type="presParOf" srcId="{C6FAAEFF-E6FF-4D64-A52A-1AA7ACD44521}" destId="{5D264B58-F6BB-4DB2-B23D-62AD7C57A630}" srcOrd="0" destOrd="0" presId="urn:microsoft.com/office/officeart/2005/8/layout/hierarchy1"/>
    <dgm:cxn modelId="{D295C336-E8C7-46DF-BF66-D915B2DF0B2A}" type="presParOf" srcId="{5D264B58-F6BB-4DB2-B23D-62AD7C57A630}" destId="{24035746-2B96-4A2B-97EC-3FC27F59A269}" srcOrd="0" destOrd="0" presId="urn:microsoft.com/office/officeart/2005/8/layout/hierarchy1"/>
    <dgm:cxn modelId="{C0101E31-7DE1-4A58-9E0A-68306274D0AB}" type="presParOf" srcId="{5D264B58-F6BB-4DB2-B23D-62AD7C57A630}" destId="{E19B6B82-22A3-45A7-B883-37FE2C8C8C67}" srcOrd="1" destOrd="0" presId="urn:microsoft.com/office/officeart/2005/8/layout/hierarchy1"/>
    <dgm:cxn modelId="{213D1643-25BE-44D7-829B-8AD1118B154B}" type="presParOf" srcId="{C6FAAEFF-E6FF-4D64-A52A-1AA7ACD44521}" destId="{2164853B-A5F0-494A-8F49-57FC5FBFD88D}" srcOrd="1" destOrd="0" presId="urn:microsoft.com/office/officeart/2005/8/layout/hierarchy1"/>
    <dgm:cxn modelId="{1C421E5B-B494-4F44-9C23-33B241C11CBD}" type="presParOf" srcId="{520C78EF-0ECF-4223-9130-3F1981C9BE50}" destId="{B60C7D02-5936-4916-8C9A-F8D7B1A711C0}" srcOrd="4" destOrd="0" presId="urn:microsoft.com/office/officeart/2005/8/layout/hierarchy1"/>
    <dgm:cxn modelId="{9F3507C4-97D7-49C1-AE3E-5E18F250BE16}" type="presParOf" srcId="{520C78EF-0ECF-4223-9130-3F1981C9BE50}" destId="{C250E9B9-60A0-4716-8565-85C7AA6954DC}" srcOrd="5" destOrd="0" presId="urn:microsoft.com/office/officeart/2005/8/layout/hierarchy1"/>
    <dgm:cxn modelId="{7C525947-5E8F-446D-BCE1-9E99A519405A}" type="presParOf" srcId="{C250E9B9-60A0-4716-8565-85C7AA6954DC}" destId="{10554EDC-2AB3-4D88-8F07-3F25A96778D1}" srcOrd="0" destOrd="0" presId="urn:microsoft.com/office/officeart/2005/8/layout/hierarchy1"/>
    <dgm:cxn modelId="{3D421CC5-C0CC-4185-8F2D-32D421B9BEAF}" type="presParOf" srcId="{10554EDC-2AB3-4D88-8F07-3F25A96778D1}" destId="{0C18C901-A66C-48F2-8D80-C8503C9D8228}" srcOrd="0" destOrd="0" presId="urn:microsoft.com/office/officeart/2005/8/layout/hierarchy1"/>
    <dgm:cxn modelId="{6312E8F7-A306-40DC-8DFD-EA4D54E4C547}" type="presParOf" srcId="{10554EDC-2AB3-4D88-8F07-3F25A96778D1}" destId="{F106E858-B5E2-49A5-B41F-022F4ECEBE3A}" srcOrd="1" destOrd="0" presId="urn:microsoft.com/office/officeart/2005/8/layout/hierarchy1"/>
    <dgm:cxn modelId="{0CCE3578-992E-4375-B526-7ADC952089A1}" type="presParOf" srcId="{C250E9B9-60A0-4716-8565-85C7AA6954DC}" destId="{15D22CE2-0F1D-4620-8587-3D60C9340EC9}" srcOrd="1" destOrd="0" presId="urn:microsoft.com/office/officeart/2005/8/layout/hierarchy1"/>
    <dgm:cxn modelId="{76562401-6476-453C-B16C-F91983858546}" type="presParOf" srcId="{520C78EF-0ECF-4223-9130-3F1981C9BE50}" destId="{7E977D0F-0025-474C-A1E2-07FF8DFB1B23}" srcOrd="6" destOrd="0" presId="urn:microsoft.com/office/officeart/2005/8/layout/hierarchy1"/>
    <dgm:cxn modelId="{5131C18C-37DF-4C55-9C74-4EC620B842AD}" type="presParOf" srcId="{520C78EF-0ECF-4223-9130-3F1981C9BE50}" destId="{8EB1BDB1-FDAB-4DFE-891B-D03E7967741A}" srcOrd="7" destOrd="0" presId="urn:microsoft.com/office/officeart/2005/8/layout/hierarchy1"/>
    <dgm:cxn modelId="{80980FBB-C506-4C1A-BA05-238561386DC8}" type="presParOf" srcId="{8EB1BDB1-FDAB-4DFE-891B-D03E7967741A}" destId="{48D3F06D-69F6-4498-83B0-BF64725FF393}" srcOrd="0" destOrd="0" presId="urn:microsoft.com/office/officeart/2005/8/layout/hierarchy1"/>
    <dgm:cxn modelId="{723472B7-EBCD-455B-8AA0-04B58799E96F}" type="presParOf" srcId="{48D3F06D-69F6-4498-83B0-BF64725FF393}" destId="{E958FDF3-5F51-41E1-95BF-2CE6E5E6A789}" srcOrd="0" destOrd="0" presId="urn:microsoft.com/office/officeart/2005/8/layout/hierarchy1"/>
    <dgm:cxn modelId="{093EF074-5991-4003-9ECB-8929F8611F1C}" type="presParOf" srcId="{48D3F06D-69F6-4498-83B0-BF64725FF393}" destId="{B4A64377-534D-4D7A-BDF8-B455DD153008}" srcOrd="1" destOrd="0" presId="urn:microsoft.com/office/officeart/2005/8/layout/hierarchy1"/>
    <dgm:cxn modelId="{7EAE0B1C-6668-43CB-9C2F-2A0FFE2276BB}" type="presParOf" srcId="{8EB1BDB1-FDAB-4DFE-891B-D03E7967741A}" destId="{6174ACA1-740C-4C71-97F3-2F5C8D9C589D}" srcOrd="1" destOrd="0" presId="urn:microsoft.com/office/officeart/2005/8/layout/hierarchy1"/>
    <dgm:cxn modelId="{EB71F63C-313E-43E6-B8CA-F0BE68DA581F}" type="presParOf" srcId="{D34A82B2-8973-4FE9-927E-E85FC7E06BB0}" destId="{CE308FF1-BEA9-4872-885D-C308AF8DA302}" srcOrd="4" destOrd="0" presId="urn:microsoft.com/office/officeart/2005/8/layout/hierarchy1"/>
    <dgm:cxn modelId="{D5CD06EC-5E8E-405C-B0BC-B2672750094D}" type="presParOf" srcId="{D34A82B2-8973-4FE9-927E-E85FC7E06BB0}" destId="{6831ACE2-0C1A-404C-B4D6-30B0330D4090}" srcOrd="5" destOrd="0" presId="urn:microsoft.com/office/officeart/2005/8/layout/hierarchy1"/>
    <dgm:cxn modelId="{D5ECEF40-D5FA-41E9-86CC-9E3D65CADE34}" type="presParOf" srcId="{6831ACE2-0C1A-404C-B4D6-30B0330D4090}" destId="{3291399B-35CE-479F-B7C6-5A5E68A1D5EA}" srcOrd="0" destOrd="0" presId="urn:microsoft.com/office/officeart/2005/8/layout/hierarchy1"/>
    <dgm:cxn modelId="{8346A3BD-FA03-40B4-B72E-69B82E32CE17}" type="presParOf" srcId="{3291399B-35CE-479F-B7C6-5A5E68A1D5EA}" destId="{EB3086CF-8997-44EF-9741-699B3FF0BFC1}" srcOrd="0" destOrd="0" presId="urn:microsoft.com/office/officeart/2005/8/layout/hierarchy1"/>
    <dgm:cxn modelId="{AD946C61-3351-4765-9A61-C9BAF7D49CC2}" type="presParOf" srcId="{3291399B-35CE-479F-B7C6-5A5E68A1D5EA}" destId="{DF639DD1-50B0-4A02-83A8-A4D0B48182D6}" srcOrd="1" destOrd="0" presId="urn:microsoft.com/office/officeart/2005/8/layout/hierarchy1"/>
    <dgm:cxn modelId="{CDFE14A9-7D9E-4CF7-91E8-3ED191D717EF}" type="presParOf" srcId="{6831ACE2-0C1A-404C-B4D6-30B0330D4090}" destId="{1BB26FED-2016-4B58-84E3-6EA9860251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08FF1-BEA9-4872-885D-C308AF8DA302}">
      <dsp:nvSpPr>
        <dsp:cNvPr id="0" name=""/>
        <dsp:cNvSpPr/>
      </dsp:nvSpPr>
      <dsp:spPr>
        <a:xfrm>
          <a:off x="3251212" y="2323637"/>
          <a:ext cx="2234654" cy="26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84"/>
              </a:lnTo>
              <a:lnTo>
                <a:pt x="2234654" y="181184"/>
              </a:lnTo>
              <a:lnTo>
                <a:pt x="2234654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77D0F-0025-474C-A1E2-07FF8DFB1B23}">
      <dsp:nvSpPr>
        <dsp:cNvPr id="0" name=""/>
        <dsp:cNvSpPr/>
      </dsp:nvSpPr>
      <dsp:spPr>
        <a:xfrm>
          <a:off x="4368539" y="3170013"/>
          <a:ext cx="1675990" cy="26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84"/>
              </a:lnTo>
              <a:lnTo>
                <a:pt x="1675990" y="181184"/>
              </a:lnTo>
              <a:lnTo>
                <a:pt x="1675990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C7D02-5936-4916-8C9A-F8D7B1A711C0}">
      <dsp:nvSpPr>
        <dsp:cNvPr id="0" name=""/>
        <dsp:cNvSpPr/>
      </dsp:nvSpPr>
      <dsp:spPr>
        <a:xfrm>
          <a:off x="4368539" y="3170013"/>
          <a:ext cx="558663" cy="26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84"/>
              </a:lnTo>
              <a:lnTo>
                <a:pt x="558663" y="181184"/>
              </a:lnTo>
              <a:lnTo>
                <a:pt x="558663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0DA36-E349-4AED-8E8B-1BF04A7F35FF}">
      <dsp:nvSpPr>
        <dsp:cNvPr id="0" name=""/>
        <dsp:cNvSpPr/>
      </dsp:nvSpPr>
      <dsp:spPr>
        <a:xfrm>
          <a:off x="3809875" y="3170013"/>
          <a:ext cx="558663" cy="265873"/>
        </a:xfrm>
        <a:custGeom>
          <a:avLst/>
          <a:gdLst/>
          <a:ahLst/>
          <a:cxnLst/>
          <a:rect l="0" t="0" r="0" b="0"/>
          <a:pathLst>
            <a:path>
              <a:moveTo>
                <a:pt x="558663" y="0"/>
              </a:moveTo>
              <a:lnTo>
                <a:pt x="558663" y="181184"/>
              </a:lnTo>
              <a:lnTo>
                <a:pt x="0" y="181184"/>
              </a:lnTo>
              <a:lnTo>
                <a:pt x="0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D07E-EE9A-48A4-BC52-3BA76EC6E29C}">
      <dsp:nvSpPr>
        <dsp:cNvPr id="0" name=""/>
        <dsp:cNvSpPr/>
      </dsp:nvSpPr>
      <dsp:spPr>
        <a:xfrm>
          <a:off x="2692548" y="3170013"/>
          <a:ext cx="1675990" cy="265873"/>
        </a:xfrm>
        <a:custGeom>
          <a:avLst/>
          <a:gdLst/>
          <a:ahLst/>
          <a:cxnLst/>
          <a:rect l="0" t="0" r="0" b="0"/>
          <a:pathLst>
            <a:path>
              <a:moveTo>
                <a:pt x="1675990" y="0"/>
              </a:moveTo>
              <a:lnTo>
                <a:pt x="1675990" y="181184"/>
              </a:lnTo>
              <a:lnTo>
                <a:pt x="0" y="181184"/>
              </a:lnTo>
              <a:lnTo>
                <a:pt x="0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638B3-2A65-4A9B-B881-ABA617DF95BF}">
      <dsp:nvSpPr>
        <dsp:cNvPr id="0" name=""/>
        <dsp:cNvSpPr/>
      </dsp:nvSpPr>
      <dsp:spPr>
        <a:xfrm>
          <a:off x="3251212" y="2323637"/>
          <a:ext cx="1117327" cy="26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84"/>
              </a:lnTo>
              <a:lnTo>
                <a:pt x="1117327" y="181184"/>
              </a:lnTo>
              <a:lnTo>
                <a:pt x="1117327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067C2-6D3B-43F5-BFFE-7210C4F89B81}">
      <dsp:nvSpPr>
        <dsp:cNvPr id="0" name=""/>
        <dsp:cNvSpPr/>
      </dsp:nvSpPr>
      <dsp:spPr>
        <a:xfrm>
          <a:off x="1016558" y="3170013"/>
          <a:ext cx="558663" cy="26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84"/>
              </a:lnTo>
              <a:lnTo>
                <a:pt x="558663" y="181184"/>
              </a:lnTo>
              <a:lnTo>
                <a:pt x="558663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7E8A5-39EA-4E30-8AC6-83D4A4386426}">
      <dsp:nvSpPr>
        <dsp:cNvPr id="0" name=""/>
        <dsp:cNvSpPr/>
      </dsp:nvSpPr>
      <dsp:spPr>
        <a:xfrm>
          <a:off x="457894" y="3170013"/>
          <a:ext cx="558663" cy="265873"/>
        </a:xfrm>
        <a:custGeom>
          <a:avLst/>
          <a:gdLst/>
          <a:ahLst/>
          <a:cxnLst/>
          <a:rect l="0" t="0" r="0" b="0"/>
          <a:pathLst>
            <a:path>
              <a:moveTo>
                <a:pt x="558663" y="0"/>
              </a:moveTo>
              <a:lnTo>
                <a:pt x="558663" y="181184"/>
              </a:lnTo>
              <a:lnTo>
                <a:pt x="0" y="181184"/>
              </a:lnTo>
              <a:lnTo>
                <a:pt x="0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9488C-931D-43B3-B608-F7FE2C257833}">
      <dsp:nvSpPr>
        <dsp:cNvPr id="0" name=""/>
        <dsp:cNvSpPr/>
      </dsp:nvSpPr>
      <dsp:spPr>
        <a:xfrm>
          <a:off x="1016558" y="2323637"/>
          <a:ext cx="2234654" cy="265873"/>
        </a:xfrm>
        <a:custGeom>
          <a:avLst/>
          <a:gdLst/>
          <a:ahLst/>
          <a:cxnLst/>
          <a:rect l="0" t="0" r="0" b="0"/>
          <a:pathLst>
            <a:path>
              <a:moveTo>
                <a:pt x="2234654" y="0"/>
              </a:moveTo>
              <a:lnTo>
                <a:pt x="2234654" y="181184"/>
              </a:lnTo>
              <a:lnTo>
                <a:pt x="0" y="181184"/>
              </a:lnTo>
              <a:lnTo>
                <a:pt x="0" y="2658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FAF5C-3538-4A30-A04C-DB6994332191}">
      <dsp:nvSpPr>
        <dsp:cNvPr id="0" name=""/>
        <dsp:cNvSpPr/>
      </dsp:nvSpPr>
      <dsp:spPr>
        <a:xfrm>
          <a:off x="3205492" y="1477262"/>
          <a:ext cx="91440" cy="265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0DC8-5B60-4B0E-AABA-B8AB309AFCEF}">
      <dsp:nvSpPr>
        <dsp:cNvPr id="0" name=""/>
        <dsp:cNvSpPr/>
      </dsp:nvSpPr>
      <dsp:spPr>
        <a:xfrm>
          <a:off x="2794124" y="896760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93858-3217-457F-98FB-5B6B87C0454B}">
      <dsp:nvSpPr>
        <dsp:cNvPr id="0" name=""/>
        <dsp:cNvSpPr/>
      </dsp:nvSpPr>
      <dsp:spPr>
        <a:xfrm>
          <a:off x="2895699" y="993256"/>
          <a:ext cx="914176" cy="5805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>
              <a:solidFill>
                <a:schemeClr val="bg1"/>
              </a:solidFill>
            </a:rPr>
            <a:t>SOA</a:t>
          </a:r>
        </a:p>
      </dsp:txBody>
      <dsp:txXfrm>
        <a:off x="2912701" y="1010258"/>
        <a:ext cx="880172" cy="546498"/>
      </dsp:txXfrm>
    </dsp:sp>
    <dsp:sp modelId="{A97DA551-58FA-42DA-BF1E-CF440CD0B015}">
      <dsp:nvSpPr>
        <dsp:cNvPr id="0" name=""/>
        <dsp:cNvSpPr/>
      </dsp:nvSpPr>
      <dsp:spPr>
        <a:xfrm>
          <a:off x="2794124" y="1743135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96E9-9E67-4CEB-B9D8-D719B213BA85}">
      <dsp:nvSpPr>
        <dsp:cNvPr id="0" name=""/>
        <dsp:cNvSpPr/>
      </dsp:nvSpPr>
      <dsp:spPr>
        <a:xfrm>
          <a:off x="2895699" y="1839631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Serviços (Web)</a:t>
          </a:r>
        </a:p>
      </dsp:txBody>
      <dsp:txXfrm>
        <a:off x="2912701" y="1856633"/>
        <a:ext cx="880172" cy="546498"/>
      </dsp:txXfrm>
    </dsp:sp>
    <dsp:sp modelId="{EFDB554D-CE7A-443C-BA13-DE992D9C01E4}">
      <dsp:nvSpPr>
        <dsp:cNvPr id="0" name=""/>
        <dsp:cNvSpPr/>
      </dsp:nvSpPr>
      <dsp:spPr>
        <a:xfrm>
          <a:off x="559469" y="2589510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783D9-356E-41AE-AF8E-70751B038BB0}">
      <dsp:nvSpPr>
        <dsp:cNvPr id="0" name=""/>
        <dsp:cNvSpPr/>
      </dsp:nvSpPr>
      <dsp:spPr>
        <a:xfrm>
          <a:off x="661044" y="2686007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b="1" kern="1200" dirty="0">
              <a:solidFill>
                <a:srgbClr val="FF0000"/>
              </a:solidFill>
            </a:rPr>
            <a:t>REST</a:t>
          </a:r>
        </a:p>
      </dsp:txBody>
      <dsp:txXfrm>
        <a:off x="678046" y="2703009"/>
        <a:ext cx="880172" cy="546498"/>
      </dsp:txXfrm>
    </dsp:sp>
    <dsp:sp modelId="{86C547E3-FDA9-4020-9C0D-1F30A10C3100}">
      <dsp:nvSpPr>
        <dsp:cNvPr id="0" name=""/>
        <dsp:cNvSpPr/>
      </dsp:nvSpPr>
      <dsp:spPr>
        <a:xfrm>
          <a:off x="806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AD6C4-A463-4F84-B680-CE161C0379F2}">
      <dsp:nvSpPr>
        <dsp:cNvPr id="0" name=""/>
        <dsp:cNvSpPr/>
      </dsp:nvSpPr>
      <dsp:spPr>
        <a:xfrm>
          <a:off x="102381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PHP</a:t>
          </a:r>
        </a:p>
      </dsp:txBody>
      <dsp:txXfrm>
        <a:off x="119383" y="3549384"/>
        <a:ext cx="880172" cy="546498"/>
      </dsp:txXfrm>
    </dsp:sp>
    <dsp:sp modelId="{6FA1552A-BE2C-41C2-B3A5-F0728D90DF7D}">
      <dsp:nvSpPr>
        <dsp:cNvPr id="0" name=""/>
        <dsp:cNvSpPr/>
      </dsp:nvSpPr>
      <dsp:spPr>
        <a:xfrm>
          <a:off x="1118133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4D372-3D4E-4C4E-AF5E-B13B429056F8}">
      <dsp:nvSpPr>
        <dsp:cNvPr id="0" name=""/>
        <dsp:cNvSpPr/>
      </dsp:nvSpPr>
      <dsp:spPr>
        <a:xfrm>
          <a:off x="1219708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…</a:t>
          </a:r>
        </a:p>
      </dsp:txBody>
      <dsp:txXfrm>
        <a:off x="1236710" y="3549384"/>
        <a:ext cx="880172" cy="546498"/>
      </dsp:txXfrm>
    </dsp:sp>
    <dsp:sp modelId="{5561C846-33C8-43B9-BB8E-3ED8B6DCC398}">
      <dsp:nvSpPr>
        <dsp:cNvPr id="0" name=""/>
        <dsp:cNvSpPr/>
      </dsp:nvSpPr>
      <dsp:spPr>
        <a:xfrm>
          <a:off x="3911451" y="2589510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46FE-2BC2-46D0-B529-50835A4A2FD0}">
      <dsp:nvSpPr>
        <dsp:cNvPr id="0" name=""/>
        <dsp:cNvSpPr/>
      </dsp:nvSpPr>
      <dsp:spPr>
        <a:xfrm>
          <a:off x="4013026" y="2686007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b="1" kern="1200" dirty="0">
              <a:solidFill>
                <a:srgbClr val="FF0000"/>
              </a:solidFill>
            </a:rPr>
            <a:t>SOAP</a:t>
          </a:r>
        </a:p>
      </dsp:txBody>
      <dsp:txXfrm>
        <a:off x="4030028" y="2703009"/>
        <a:ext cx="880172" cy="546498"/>
      </dsp:txXfrm>
    </dsp:sp>
    <dsp:sp modelId="{3EF884CF-FD19-407C-8898-A2178AA2B9D6}">
      <dsp:nvSpPr>
        <dsp:cNvPr id="0" name=""/>
        <dsp:cNvSpPr/>
      </dsp:nvSpPr>
      <dsp:spPr>
        <a:xfrm>
          <a:off x="2235460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FA5B-4144-48DE-B7A7-89FB550EA265}">
      <dsp:nvSpPr>
        <dsp:cNvPr id="0" name=""/>
        <dsp:cNvSpPr/>
      </dsp:nvSpPr>
      <dsp:spPr>
        <a:xfrm>
          <a:off x="2337035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.NET</a:t>
          </a:r>
        </a:p>
      </dsp:txBody>
      <dsp:txXfrm>
        <a:off x="2354037" y="3549384"/>
        <a:ext cx="880172" cy="546498"/>
      </dsp:txXfrm>
    </dsp:sp>
    <dsp:sp modelId="{24035746-2B96-4A2B-97EC-3FC27F59A269}">
      <dsp:nvSpPr>
        <dsp:cNvPr id="0" name=""/>
        <dsp:cNvSpPr/>
      </dsp:nvSpPr>
      <dsp:spPr>
        <a:xfrm>
          <a:off x="3352787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B6B82-22A3-45A7-B883-37FE2C8C8C67}">
      <dsp:nvSpPr>
        <dsp:cNvPr id="0" name=""/>
        <dsp:cNvSpPr/>
      </dsp:nvSpPr>
      <dsp:spPr>
        <a:xfrm>
          <a:off x="3454362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J2EE</a:t>
          </a:r>
        </a:p>
      </dsp:txBody>
      <dsp:txXfrm>
        <a:off x="3471364" y="3549384"/>
        <a:ext cx="880172" cy="546498"/>
      </dsp:txXfrm>
    </dsp:sp>
    <dsp:sp modelId="{0C18C901-A66C-48F2-8D80-C8503C9D8228}">
      <dsp:nvSpPr>
        <dsp:cNvPr id="0" name=""/>
        <dsp:cNvSpPr/>
      </dsp:nvSpPr>
      <dsp:spPr>
        <a:xfrm>
          <a:off x="4470114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6E858-B5E2-49A5-B41F-022F4ECEBE3A}">
      <dsp:nvSpPr>
        <dsp:cNvPr id="0" name=""/>
        <dsp:cNvSpPr/>
      </dsp:nvSpPr>
      <dsp:spPr>
        <a:xfrm>
          <a:off x="4571689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PHP</a:t>
          </a:r>
        </a:p>
      </dsp:txBody>
      <dsp:txXfrm>
        <a:off x="4588691" y="3549384"/>
        <a:ext cx="880172" cy="546498"/>
      </dsp:txXfrm>
    </dsp:sp>
    <dsp:sp modelId="{E958FDF3-5F51-41E1-95BF-2CE6E5E6A789}">
      <dsp:nvSpPr>
        <dsp:cNvPr id="0" name=""/>
        <dsp:cNvSpPr/>
      </dsp:nvSpPr>
      <dsp:spPr>
        <a:xfrm>
          <a:off x="5587441" y="3435886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4377-534D-4D7A-BDF8-B455DD153008}">
      <dsp:nvSpPr>
        <dsp:cNvPr id="0" name=""/>
        <dsp:cNvSpPr/>
      </dsp:nvSpPr>
      <dsp:spPr>
        <a:xfrm>
          <a:off x="5689017" y="3532382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…</a:t>
          </a:r>
        </a:p>
      </dsp:txBody>
      <dsp:txXfrm>
        <a:off x="5706019" y="3549384"/>
        <a:ext cx="880172" cy="546498"/>
      </dsp:txXfrm>
    </dsp:sp>
    <dsp:sp modelId="{EB3086CF-8997-44EF-9741-699B3FF0BFC1}">
      <dsp:nvSpPr>
        <dsp:cNvPr id="0" name=""/>
        <dsp:cNvSpPr/>
      </dsp:nvSpPr>
      <dsp:spPr>
        <a:xfrm>
          <a:off x="5028778" y="2589510"/>
          <a:ext cx="914176" cy="58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39DD1-50B0-4A02-83A8-A4D0B48182D6}">
      <dsp:nvSpPr>
        <dsp:cNvPr id="0" name=""/>
        <dsp:cNvSpPr/>
      </dsp:nvSpPr>
      <dsp:spPr>
        <a:xfrm>
          <a:off x="5130353" y="2686007"/>
          <a:ext cx="914176" cy="58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/>
            <a:t>…</a:t>
          </a:r>
        </a:p>
      </dsp:txBody>
      <dsp:txXfrm>
        <a:off x="5147355" y="2703009"/>
        <a:ext cx="880172" cy="54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65EF48FF-C14D-40BC-ACC5-7A83F93E62B0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‹#›</a:t>
            </a:fld>
            <a:endParaRPr lang="en-GB" sz="13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0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8AB7BC8C-F906-450F-A04A-FF54656EBF25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‹#›</a:t>
            </a:fld>
            <a:endParaRPr lang="en-GB" sz="1300" b="0">
              <a:latin typeface="Arial" pitchFamily="34" charset="0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898525"/>
            <a:ext cx="5162550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5688"/>
            <a:ext cx="5207000" cy="430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316" tIns="46330" rIns="94316" bIns="46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871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Dificult to B2B:</a:t>
            </a:r>
          </a:p>
          <a:p>
            <a:endParaRPr lang="pt-PT" dirty="0"/>
          </a:p>
          <a:p>
            <a:r>
              <a:rPr lang="pt-PT" dirty="0"/>
              <a:t>Entre empresas distintas é delicado Senders e Receivers acordarem...</a:t>
            </a:r>
          </a:p>
        </p:txBody>
      </p:sp>
    </p:spTree>
    <p:extLst>
      <p:ext uri="{BB962C8B-B14F-4D97-AF65-F5344CB8AC3E}">
        <p14:creationId xmlns:p14="http://schemas.microsoft.com/office/powerpoint/2010/main" val="345117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Dificult to B2B:</a:t>
            </a:r>
          </a:p>
          <a:p>
            <a:endParaRPr lang="pt-PT" dirty="0"/>
          </a:p>
          <a:p>
            <a:r>
              <a:rPr lang="pt-PT" dirty="0"/>
              <a:t>Entre empresas distintas é delicado Senders e Receivers acordarem...</a:t>
            </a:r>
          </a:p>
        </p:txBody>
      </p:sp>
    </p:spTree>
    <p:extLst>
      <p:ext uri="{BB962C8B-B14F-4D97-AF65-F5344CB8AC3E}">
        <p14:creationId xmlns:p14="http://schemas.microsoft.com/office/powerpoint/2010/main" val="116309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Dificult to B2B:</a:t>
            </a:r>
          </a:p>
          <a:p>
            <a:endParaRPr lang="pt-PT" dirty="0"/>
          </a:p>
          <a:p>
            <a:r>
              <a:rPr lang="pt-PT" dirty="0"/>
              <a:t>Entre empresas distintas é delicado Senders e Receivers acordarem...</a:t>
            </a:r>
          </a:p>
        </p:txBody>
      </p:sp>
    </p:spTree>
    <p:extLst>
      <p:ext uri="{BB962C8B-B14F-4D97-AF65-F5344CB8AC3E}">
        <p14:creationId xmlns:p14="http://schemas.microsoft.com/office/powerpoint/2010/main" val="167597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762000" y="6400800"/>
            <a:ext cx="91440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11B5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77313" y="6378575"/>
            <a:ext cx="431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9EC7652F-CC22-432A-ACBB-822EDEABE847}" type="slidenum">
              <a:rPr lang="en-GB" sz="1200">
                <a:solidFill>
                  <a:schemeClr val="bg1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GB" sz="1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762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011B5B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dirty="0">
                <a:latin typeface="Arial" pitchFamily="34" charset="0"/>
              </a:rPr>
              <a:t>ISI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solidFill>
                <a:schemeClr val="bg1"/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400" dirty="0">
                <a:latin typeface="Arial" pitchFamily="34" charset="0"/>
              </a:rPr>
              <a:t>ESI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b="0" dirty="0">
                <a:latin typeface="Arial" pitchFamily="34" charset="0"/>
              </a:rPr>
              <a:t>lufer </a:t>
            </a:r>
          </a:p>
          <a:p>
            <a:pPr algn="ctr" eaLnBrk="0" hangingPunct="0">
              <a:defRPr/>
            </a:pPr>
            <a:r>
              <a:rPr lang="pt-PT" sz="1200" b="0" dirty="0">
                <a:latin typeface="Arial" pitchFamily="34" charset="0"/>
              </a:rPr>
              <a:t>&amp; </a:t>
            </a:r>
          </a:p>
          <a:p>
            <a:pPr algn="ctr" eaLnBrk="0" hangingPunct="0">
              <a:defRPr/>
            </a:pPr>
            <a:r>
              <a:rPr lang="pt-PT" sz="1200" b="0" dirty="0" err="1">
                <a:latin typeface="Arial" pitchFamily="34" charset="0"/>
              </a:rPr>
              <a:t>oribeiro</a:t>
            </a:r>
            <a:endParaRPr lang="en-GB" sz="1200" b="0" dirty="0">
              <a:latin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904875" y="277813"/>
            <a:ext cx="88011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tabLst>
                <a:tab pos="7797800" algn="l"/>
              </a:tabLst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ISI	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</a:t>
            </a:r>
            <a:endParaRPr lang="en-GB" sz="2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http://www.db2mag.com/db_area/archives/2001/q4/imgs/cutlip_fig1.g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ice-architecture.com/" TargetMode="External"/><Relationship Id="rId2" Type="http://schemas.openxmlformats.org/officeDocument/2006/relationships/hyperlink" Target="https://www-01.ibm.com/software/solutions/so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top.htm" TargetMode="External"/><Relationship Id="rId2" Type="http://schemas.openxmlformats.org/officeDocument/2006/relationships/hyperlink" Target="https://www.ibm.com/docs/en/rbd/9.5.1?topic=overview-service-oriented-architecture-so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504728" y="2492896"/>
            <a:ext cx="6385817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pt-PT" sz="5400" i="1" dirty="0"/>
              <a:t>Parte IV </a:t>
            </a:r>
            <a:endParaRPr lang="pt-PT" sz="3600" i="1" dirty="0"/>
          </a:p>
          <a:p>
            <a:pPr eaLnBrk="0" hangingPunct="0"/>
            <a:endParaRPr lang="pt-PT" sz="3600" i="1" dirty="0"/>
          </a:p>
          <a:p>
            <a:pPr algn="r" eaLnBrk="0" hangingPunct="0"/>
            <a:r>
              <a:rPr lang="pt-PT" sz="2800" i="1" dirty="0"/>
              <a:t>SOA - Service Oriented Architecture</a:t>
            </a:r>
            <a:endParaRPr lang="en-GB" sz="4800" i="1" dirty="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990600" y="5013176"/>
            <a:ext cx="4514826" cy="1142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lang="pt-PT" dirty="0"/>
              <a:t>Instituto Politécnico do Cávado  do Ave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lang="pt-PT" sz="1600" b="0" dirty="0"/>
              <a:t>Escola Superior de Tecnologia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lang="pt-PT" sz="1600" b="0" i="1" dirty="0"/>
              <a:t>ESI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762000" y="3429000"/>
            <a:ext cx="87630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845823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66"/>
                </a:solidFill>
              </a:rPr>
              <a:t>Most common "Integration" software architectures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1034" y="5774312"/>
            <a:ext cx="204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Hub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158" y="6167786"/>
            <a:ext cx="52677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source: http://russellobrien.hubpages.com/hub/Integration-Architecture-Explained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67512" y="2151302"/>
            <a:ext cx="2857520" cy="4278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Advantages</a:t>
            </a:r>
            <a:r>
              <a:rPr lang="pt-PT" sz="1400" b="0" dirty="0">
                <a:solidFill>
                  <a:srgbClr val="000066"/>
                </a:solidFill>
              </a:rPr>
              <a:t>: 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Less complex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Senders and Receivers</a:t>
            </a:r>
          </a:p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Disadvantages</a:t>
            </a:r>
            <a:r>
              <a:rPr lang="pt-PT" sz="1400" b="0" i="1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Senders and receivers need “to know each other”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Dificult to B2B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b="0" dirty="0">
                <a:solidFill>
                  <a:srgbClr val="000066"/>
                </a:solidFill>
              </a:rPr>
              <a:t>Performance depends on Hub’s capacity 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b="0" dirty="0">
                <a:solidFill>
                  <a:srgbClr val="000066"/>
                </a:solidFill>
              </a:rPr>
              <a:t>Scalability committed</a:t>
            </a:r>
          </a:p>
          <a:p>
            <a:pPr eaLnBrk="0" hangingPunct="0"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Examples</a:t>
            </a:r>
            <a:r>
              <a:rPr lang="pt-PT" sz="1400" b="0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JMS, MSQueue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94" y="2571744"/>
            <a:ext cx="4953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52486" y="1701217"/>
            <a:ext cx="845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1" dirty="0"/>
              <a:t>“the hub dealt with all message processing including routing, splitting and combining of messages, mapping, and so on…”</a:t>
            </a:r>
            <a:endParaRPr lang="pt-PT" sz="1400" b="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845823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66"/>
                </a:solidFill>
              </a:rPr>
              <a:t>Most common "Integration" software architectures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2472" y="5631436"/>
            <a:ext cx="526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Distributed Integration Architecture/Peer2Peer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158" y="6167786"/>
            <a:ext cx="52677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source: http://russellobrien.hubpages.com/hub/Integration-Architecture-Explained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72" y="2497711"/>
            <a:ext cx="4953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52486" y="1701217"/>
            <a:ext cx="845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1" dirty="0"/>
              <a:t>“Agents take information from the application they are connected to, process it, and send it to any target application(s) interested in receiving that information…”</a:t>
            </a:r>
            <a:endParaRPr lang="pt-PT" sz="1400" b="0" i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28741" y="1988840"/>
            <a:ext cx="3376787" cy="44319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Advantages</a:t>
            </a:r>
            <a:r>
              <a:rPr lang="pt-PT" sz="1400" b="0" dirty="0">
                <a:solidFill>
                  <a:srgbClr val="000066"/>
                </a:solidFill>
              </a:rPr>
              <a:t>: 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Great Efficiency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Great Scalability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Distributed workload</a:t>
            </a:r>
          </a:p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Disadvantages</a:t>
            </a:r>
            <a:r>
              <a:rPr lang="pt-PT" sz="1400" b="0" i="1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Midlewares between technologies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Complex to change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Costs</a:t>
            </a:r>
          </a:p>
          <a:p>
            <a:pPr eaLnBrk="0" hangingPunct="0"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Examples</a:t>
            </a:r>
            <a:r>
              <a:rPr lang="pt-PT" sz="1400" b="0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Antes: RMI, DCOM, CORBA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Torrents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845823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66"/>
                </a:solidFill>
              </a:rPr>
              <a:t>Most common "Integration" software architectures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2472" y="5631436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Service Oriented Architecture (SOA)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158" y="6167786"/>
            <a:ext cx="52677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source: http://russellobrien.hubpages.com/hub/Integration-Architecture-Explained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38950" y="2296437"/>
            <a:ext cx="2857520" cy="384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Advantages</a:t>
            </a:r>
            <a:r>
              <a:rPr lang="pt-PT" sz="1400" b="0" dirty="0">
                <a:solidFill>
                  <a:srgbClr val="000066"/>
                </a:solidFill>
              </a:rPr>
              <a:t>: 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Great Scalability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Distributed workload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Loosely coupled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Flexibility</a:t>
            </a:r>
          </a:p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Disadvantages</a:t>
            </a:r>
            <a:r>
              <a:rPr lang="pt-PT" sz="1400" b="0" i="1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Reliability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Security</a:t>
            </a:r>
            <a:endParaRPr lang="pt-PT" sz="1400" b="0" i="1" dirty="0">
              <a:solidFill>
                <a:srgbClr val="000066"/>
              </a:solidFill>
            </a:endParaRPr>
          </a:p>
          <a:p>
            <a:pPr eaLnBrk="0" hangingPunct="0"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Examples</a:t>
            </a:r>
            <a:r>
              <a:rPr lang="pt-PT" sz="1400" b="0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ESB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486" y="1701217"/>
            <a:ext cx="845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1" dirty="0"/>
              <a:t>“is essentially an enhanced version of Distributed Architecture that uses loosely coupled software services to support the requirements of business processes and software users…”</a:t>
            </a:r>
            <a:endParaRPr lang="pt-PT" sz="1400" b="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10" y="2497711"/>
            <a:ext cx="4953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066800" y="1600200"/>
            <a:ext cx="5546104" cy="4781128"/>
            <a:chOff x="1066800" y="1600200"/>
            <a:chExt cx="5546104" cy="47811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600200"/>
              <a:ext cx="5546104" cy="4615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283053" y="6119718"/>
              <a:ext cx="258436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b="0" dirty="0"/>
                <a:t>http://www.sparxsystems.com.au/somf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6177136" y="995267"/>
            <a:ext cx="3728864" cy="5386061"/>
            <a:chOff x="6177136" y="995267"/>
            <a:chExt cx="3728864" cy="5386061"/>
          </a:xfrm>
        </p:grpSpPr>
        <p:pic>
          <p:nvPicPr>
            <p:cNvPr id="1028" name="Picture 4" descr="http://upload.wikimedia.org/wikipedia/commons/thumb/f/fc/Soa-layers.svg/220px-Soa-layers.sv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1232" y="995267"/>
              <a:ext cx="2095500" cy="5124451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6177136" y="6119718"/>
              <a:ext cx="372886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050" b="0" dirty="0"/>
                <a:t>http://en.wikipedia.org/wiki/Service_Oriented_Architecture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</a:t>
            </a:r>
          </a:p>
        </p:txBody>
      </p:sp>
      <p:pic>
        <p:nvPicPr>
          <p:cNvPr id="4" name="Picture 2" descr="Illustration of a service-oriented application">
            <a:extLst>
              <a:ext uri="{FF2B5EF4-FFF2-40B4-BE49-F238E27FC236}">
                <a16:creationId xmlns:a16="http://schemas.microsoft.com/office/drawing/2014/main" id="{E75813FE-F5BF-4252-8B4B-5549EE2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137707"/>
            <a:ext cx="6721350" cy="6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E616E8BF-EF38-4E40-ABEB-2DC9B31ADDF7}"/>
              </a:ext>
            </a:extLst>
          </p:cNvPr>
          <p:cNvSpPr/>
          <p:nvPr/>
        </p:nvSpPr>
        <p:spPr>
          <a:xfrm>
            <a:off x="848544" y="6148246"/>
            <a:ext cx="59046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b="0" dirty="0"/>
              <a:t>https://www.ibm.com/docs/en/rbd/9.5.1?topic=overview-service-oriented-architecture-soa</a:t>
            </a:r>
          </a:p>
        </p:txBody>
      </p:sp>
    </p:spTree>
    <p:extLst>
      <p:ext uri="{BB962C8B-B14F-4D97-AF65-F5344CB8AC3E}">
        <p14:creationId xmlns:p14="http://schemas.microsoft.com/office/powerpoint/2010/main" val="3691857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Architectures are changing…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1066800" y="2133600"/>
            <a:ext cx="4390256" cy="3877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Client</a:t>
            </a:r>
            <a:r>
              <a:rPr lang="pt-PT" sz="2000" b="0" dirty="0"/>
              <a:t>/Server </a:t>
            </a:r>
            <a:r>
              <a:rPr lang="pt-PT" sz="2000" b="0" dirty="0" err="1"/>
              <a:t>Programming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Distributed</a:t>
            </a:r>
            <a:r>
              <a:rPr lang="pt-PT" sz="2000" b="0" dirty="0"/>
              <a:t> </a:t>
            </a:r>
            <a:r>
              <a:rPr lang="pt-PT" sz="2000" b="0" dirty="0" err="1"/>
              <a:t>Programming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Code</a:t>
            </a:r>
            <a:r>
              <a:rPr lang="pt-PT" sz="2000" b="0" dirty="0"/>
              <a:t> </a:t>
            </a:r>
            <a:r>
              <a:rPr lang="pt-PT" sz="2000" b="0" dirty="0" err="1"/>
              <a:t>Portability</a:t>
            </a:r>
            <a:r>
              <a:rPr lang="pt-PT" sz="2000" b="0" dirty="0"/>
              <a:t> (cross)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Applets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Servlets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Mashups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Cloud</a:t>
            </a:r>
            <a:r>
              <a:rPr lang="pt-PT" sz="2000" b="0" dirty="0"/>
              <a:t>…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43800" y="2133600"/>
            <a:ext cx="1657350" cy="1943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/>
              <a:t>Software</a:t>
            </a:r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392863" y="3500438"/>
            <a:ext cx="2663825" cy="719137"/>
          </a:xfrm>
          <a:prstGeom prst="rect">
            <a:avLst/>
          </a:prstGeom>
          <a:solidFill>
            <a:schemeClr val="bg2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err="1"/>
              <a:t>Architecture</a:t>
            </a:r>
            <a:r>
              <a:rPr lang="pt-PT" dirty="0"/>
              <a:t>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2145010" y="5373265"/>
            <a:ext cx="7560518" cy="1008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60000"/>
              </a:lnSpc>
            </a:pPr>
            <a:r>
              <a:rPr lang="pt-PT" dirty="0" err="1"/>
              <a:t>SaaS</a:t>
            </a:r>
            <a:r>
              <a:rPr lang="pt-PT" dirty="0"/>
              <a:t> </a:t>
            </a:r>
            <a:r>
              <a:rPr lang="pt-PT" dirty="0">
                <a:sym typeface="Wingdings" pitchFamily="2" charset="2"/>
              </a:rPr>
              <a:t> </a:t>
            </a:r>
            <a:r>
              <a:rPr lang="pt-PT" dirty="0"/>
              <a:t>SO </a:t>
            </a:r>
            <a:r>
              <a:rPr lang="pt-PT" dirty="0">
                <a:sym typeface="Wingdings" pitchFamily="2" charset="2"/>
              </a:rPr>
              <a:t> CBD  OO</a:t>
            </a:r>
          </a:p>
          <a:p>
            <a:pPr algn="ctr">
              <a:lnSpc>
                <a:spcPct val="160000"/>
              </a:lnSpc>
            </a:pPr>
            <a:r>
              <a:rPr lang="pt-PT" sz="1200" b="0" dirty="0">
                <a:sym typeface="Wingdings" pitchFamily="2" charset="2"/>
              </a:rPr>
              <a:t>Software as a </a:t>
            </a:r>
            <a:r>
              <a:rPr lang="pt-PT" sz="1200" b="0" dirty="0" err="1">
                <a:sym typeface="Wingdings" pitchFamily="2" charset="2"/>
              </a:rPr>
              <a:t>Service</a:t>
            </a:r>
            <a:r>
              <a:rPr lang="pt-PT" sz="1200" b="0" dirty="0">
                <a:sym typeface="Wingdings" pitchFamily="2" charset="2"/>
              </a:rPr>
              <a:t>   </a:t>
            </a:r>
            <a:r>
              <a:rPr lang="pt-PT" sz="1200" b="0" dirty="0" err="1">
                <a:sym typeface="Wingdings" pitchFamily="2" charset="2"/>
              </a:rPr>
              <a:t>Service</a:t>
            </a:r>
            <a:r>
              <a:rPr lang="pt-PT" sz="1200" b="0" dirty="0">
                <a:sym typeface="Wingdings" pitchFamily="2" charset="2"/>
              </a:rPr>
              <a:t> </a:t>
            </a:r>
            <a:r>
              <a:rPr lang="pt-PT" sz="1200" b="0" dirty="0" err="1">
                <a:sym typeface="Wingdings" pitchFamily="2" charset="2"/>
              </a:rPr>
              <a:t>Orientation</a:t>
            </a:r>
            <a:r>
              <a:rPr lang="pt-PT" sz="1200" b="0" dirty="0">
                <a:sym typeface="Wingdings" pitchFamily="2" charset="2"/>
              </a:rPr>
              <a:t>  </a:t>
            </a:r>
            <a:r>
              <a:rPr lang="pt-PT" sz="1200" b="0" dirty="0" err="1">
                <a:sym typeface="Wingdings" pitchFamily="2" charset="2"/>
              </a:rPr>
              <a:t>Component</a:t>
            </a:r>
            <a:r>
              <a:rPr lang="pt-PT" sz="1200" b="0" dirty="0">
                <a:sym typeface="Wingdings" pitchFamily="2" charset="2"/>
              </a:rPr>
              <a:t> </a:t>
            </a:r>
            <a:r>
              <a:rPr lang="pt-PT" sz="1200" b="0" dirty="0" err="1">
                <a:sym typeface="Wingdings" pitchFamily="2" charset="2"/>
              </a:rPr>
              <a:t>Based</a:t>
            </a:r>
            <a:r>
              <a:rPr lang="pt-PT" sz="1200" b="0" dirty="0">
                <a:sym typeface="Wingdings" pitchFamily="2" charset="2"/>
              </a:rPr>
              <a:t> </a:t>
            </a:r>
            <a:r>
              <a:rPr lang="pt-PT" sz="1200" b="0" dirty="0" err="1">
                <a:sym typeface="Wingdings" pitchFamily="2" charset="2"/>
              </a:rPr>
              <a:t>Development</a:t>
            </a:r>
            <a:r>
              <a:rPr lang="pt-PT" sz="1200" b="0" dirty="0">
                <a:sym typeface="Wingdings" pitchFamily="2" charset="2"/>
              </a:rPr>
              <a:t>  </a:t>
            </a:r>
            <a:r>
              <a:rPr lang="pt-PT" sz="1200" b="0" dirty="0" err="1">
                <a:sym typeface="Wingdings" pitchFamily="2" charset="2"/>
              </a:rPr>
              <a:t>Object</a:t>
            </a:r>
            <a:r>
              <a:rPr lang="pt-PT" sz="1200" b="0" dirty="0">
                <a:sym typeface="Wingdings" pitchFamily="2" charset="2"/>
              </a:rPr>
              <a:t> </a:t>
            </a:r>
            <a:r>
              <a:rPr lang="pt-PT" sz="1200" b="0" dirty="0" err="1">
                <a:sym typeface="Wingdings" pitchFamily="2" charset="2"/>
              </a:rPr>
              <a:t>Oriented</a:t>
            </a:r>
            <a:r>
              <a:rPr lang="pt-PT" dirty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Solutions are changing …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66800" y="2133600"/>
            <a:ext cx="3381375" cy="326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Interpreted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Modules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Objects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Components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 err="1"/>
              <a:t>Services</a:t>
            </a:r>
            <a:endParaRPr lang="pt-PT" sz="2000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Microservices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543800" y="2133600"/>
            <a:ext cx="1657350" cy="1943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/>
              <a:t>Software</a:t>
            </a:r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392863" y="3500438"/>
            <a:ext cx="2663825" cy="719137"/>
          </a:xfrm>
          <a:prstGeom prst="rect">
            <a:avLst/>
          </a:prstGeom>
          <a:solidFill>
            <a:schemeClr val="bg2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err="1"/>
              <a:t>Architecture</a:t>
            </a:r>
            <a:endParaRPr lang="en-US" dirty="0"/>
          </a:p>
        </p:txBody>
      </p:sp>
      <p:sp>
        <p:nvSpPr>
          <p:cNvPr id="261127" name="Oval 7"/>
          <p:cNvSpPr>
            <a:spLocks noChangeArrowheads="1"/>
          </p:cNvSpPr>
          <p:nvPr/>
        </p:nvSpPr>
        <p:spPr bwMode="auto">
          <a:xfrm>
            <a:off x="1066800" y="4292600"/>
            <a:ext cx="1870075" cy="6477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BD5AAC-6C60-4451-9EC8-3135131E9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40300"/>
            <a:ext cx="2302024" cy="6477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nimBg="1"/>
      <p:bldP spid="261123" grpId="0" build="p" autoUpdateAnimBg="0"/>
      <p:bldP spid="26112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74866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Service-Oriented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Architecture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– SOA vs OO?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1136576" y="1844824"/>
            <a:ext cx="8352978" cy="4438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Like objects and components, </a:t>
            </a:r>
            <a:r>
              <a:rPr lang="en-GB" b="0" i="1" dirty="0"/>
              <a:t>services</a:t>
            </a:r>
            <a:r>
              <a:rPr lang="en-GB" b="0" dirty="0"/>
              <a:t> represent organizations of code that allow us to organize capabilities in a known and controlled way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Like</a:t>
            </a:r>
            <a:r>
              <a:rPr lang="pt-PT" b="0" dirty="0"/>
              <a:t> </a:t>
            </a:r>
            <a:r>
              <a:rPr lang="pt-PT" b="0" dirty="0" err="1"/>
              <a:t>objects</a:t>
            </a:r>
            <a:r>
              <a:rPr lang="pt-PT" b="0" dirty="0"/>
              <a:t> </a:t>
            </a:r>
            <a:r>
              <a:rPr lang="pt-PT" b="0" dirty="0" err="1"/>
              <a:t>and</a:t>
            </a:r>
            <a:r>
              <a:rPr lang="pt-PT" b="0" dirty="0"/>
              <a:t> </a:t>
            </a:r>
            <a:r>
              <a:rPr lang="pt-PT" b="0" dirty="0" err="1"/>
              <a:t>components</a:t>
            </a:r>
            <a:r>
              <a:rPr lang="pt-PT" b="0" dirty="0"/>
              <a:t>,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i="1" dirty="0" err="1"/>
              <a:t>services</a:t>
            </a:r>
            <a:r>
              <a:rPr lang="pt-PT" b="0" dirty="0"/>
              <a:t>:</a:t>
            </a:r>
          </a:p>
          <a:p>
            <a:pPr marL="874713" lvl="1" indent="-339725" eaLnBrk="0" hangingPunct="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Combine information with </a:t>
            </a:r>
            <a:r>
              <a:rPr lang="en-GB" b="0" dirty="0" err="1"/>
              <a:t>behavior</a:t>
            </a:r>
            <a:endParaRPr lang="en-GB" b="0" dirty="0"/>
          </a:p>
          <a:p>
            <a:pPr marL="874713" lvl="1" indent="-339725" eaLnBrk="0" hangingPunct="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Hide internal status from external use</a:t>
            </a:r>
          </a:p>
          <a:p>
            <a:pPr marL="820738" lvl="1" indent="-285750" eaLnBrk="0" hangingPunct="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Present a simple interface with the outside</a:t>
            </a:r>
          </a:p>
          <a:p>
            <a:pPr marL="417513" indent="-339725" eaLnBrk="0" hangingPunct="0">
              <a:lnSpc>
                <a:spcPct val="120000"/>
              </a:lnSpc>
              <a:spcBef>
                <a:spcPct val="50000"/>
              </a:spcBef>
              <a:buFontTx/>
              <a:buChar char="-"/>
            </a:pPr>
            <a:r>
              <a:rPr lang="en-GB" b="0" dirty="0"/>
              <a:t>Objects use type and data abstraction; services do something similar with aspect or context orientation. </a:t>
            </a:r>
          </a:p>
          <a:p>
            <a:pPr marL="417513" indent="-339725" eaLnBrk="0" hangingPunct="0">
              <a:lnSpc>
                <a:spcPct val="120000"/>
              </a:lnSpc>
              <a:spcBef>
                <a:spcPct val="50000"/>
              </a:spcBef>
              <a:buFontTx/>
              <a:buChar char="-"/>
            </a:pPr>
            <a:r>
              <a:rPr lang="en-GB" b="0" i="1" dirty="0"/>
              <a:t>Objects and components are organized into classes or hierarchies with </a:t>
            </a:r>
            <a:r>
              <a:rPr lang="en-GB" b="0" i="1" dirty="0" err="1"/>
              <a:t>behavior</a:t>
            </a:r>
            <a:r>
              <a:rPr lang="en-GB" b="0" i="1" dirty="0"/>
              <a:t> inheritance; services can be published and "consumed" simply or as hierarchies or collaborations;</a:t>
            </a:r>
            <a:endParaRPr lang="pt-PT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74866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Service-Oriented Architecture – SOA vs OO?</a:t>
            </a:r>
            <a:endParaRPr lang="en-GB">
              <a:latin typeface="Arial" pitchFamily="34" charset="0"/>
            </a:endParaRP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1208584" y="1988840"/>
            <a:ext cx="8280970" cy="3909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Reuse </a:t>
            </a:r>
            <a:r>
              <a:rPr lang="pt-PT" b="0" dirty="0">
                <a:sym typeface="Wingdings" panose="05000000000000000000" pitchFamily="2" charset="2"/>
              </a:rPr>
              <a:t> </a:t>
            </a:r>
            <a:r>
              <a:rPr lang="pt-PT" b="0" dirty="0"/>
              <a:t>processes are more "mature”</a:t>
            </a:r>
          </a:p>
          <a:p>
            <a:pPr marL="355600" indent="-355600" algn="just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Before, the importance of reuse meant avoiding duplicate development and unnecessary maintenance of software components, now, the value is in the standardization of processes;</a:t>
            </a:r>
          </a:p>
          <a:p>
            <a:pPr marL="355600" indent="-355600" algn="just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OO: </a:t>
            </a:r>
            <a:r>
              <a:rPr lang="pt-PT" b="0" dirty="0" err="1"/>
              <a:t>Object</a:t>
            </a:r>
            <a:r>
              <a:rPr lang="pt-PT" b="0" dirty="0"/>
              <a:t> </a:t>
            </a:r>
            <a:r>
              <a:rPr lang="pt-PT" b="0" dirty="0" err="1"/>
              <a:t>Analysis</a:t>
            </a:r>
            <a:r>
              <a:rPr lang="pt-PT" b="0" dirty="0"/>
              <a:t> &amp; Design</a:t>
            </a:r>
          </a:p>
          <a:p>
            <a:pPr marL="355600" indent="-355600" algn="just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SOA: </a:t>
            </a:r>
            <a:r>
              <a:rPr lang="en-GB" b="0" dirty="0"/>
              <a:t>Processes and Businesses are </a:t>
            </a:r>
            <a:r>
              <a:rPr lang="en-GB" b="0" dirty="0" err="1"/>
              <a:t>Modeled</a:t>
            </a:r>
            <a:r>
              <a:rPr lang="en-GB" b="0" dirty="0"/>
              <a:t> </a:t>
            </a:r>
            <a:r>
              <a:rPr lang="pt-PT" b="0" dirty="0"/>
              <a:t>(WS-BPEL)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b="0" dirty="0"/>
          </a:p>
          <a:p>
            <a:pPr marL="0" lvl="4" algn="ctr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400" b="0" dirty="0"/>
              <a:t>http://web.ipca.pt/lufer/indexME.php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74866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Service-Oriented Architecture – SOA vs OO?</a:t>
            </a:r>
            <a:endParaRPr lang="en-GB">
              <a:latin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98617" y="1916113"/>
            <a:ext cx="7769225" cy="4221162"/>
            <a:chOff x="850" y="1207"/>
            <a:chExt cx="4894" cy="2659"/>
          </a:xfrm>
        </p:grpSpPr>
        <p:pic>
          <p:nvPicPr>
            <p:cNvPr id="8196" name="Picture 4" descr="SOA_IBM"/>
            <p:cNvPicPr>
              <a:picLocks noChangeAspect="1" noChangeArrowheads="1"/>
            </p:cNvPicPr>
            <p:nvPr/>
          </p:nvPicPr>
          <p:blipFill>
            <a:blip r:embed="rId2" cstate="print"/>
            <a:srcRect r="1924"/>
            <a:stretch>
              <a:fillRect/>
            </a:stretch>
          </p:blipFill>
          <p:spPr bwMode="auto">
            <a:xfrm>
              <a:off x="850" y="1207"/>
              <a:ext cx="4538" cy="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5194" y="3701"/>
              <a:ext cx="550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sz="1050" b="0">
                  <a:latin typeface="Arial" pitchFamily="34" charset="0"/>
                </a:rPr>
                <a:t>Fonte: IBM</a:t>
              </a:r>
              <a:endParaRPr lang="en-US" sz="1050" b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Índice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66800" y="2133600"/>
            <a:ext cx="7918648" cy="370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Fundamentos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SOA: enquadramento e fundamentos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SOA: Arquitectura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sz="2000" b="0" dirty="0"/>
              <a:t>SOA: Implementação</a:t>
            </a:r>
          </a:p>
          <a:p>
            <a:pPr marL="812800" lvl="1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Fundamentos</a:t>
            </a:r>
          </a:p>
          <a:p>
            <a:pPr marL="812800" lvl="1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Web </a:t>
            </a:r>
            <a:r>
              <a:rPr lang="pt-PT" b="0" dirty="0" err="1"/>
              <a:t>Services</a:t>
            </a:r>
            <a:endParaRPr lang="pt-PT" b="0" dirty="0"/>
          </a:p>
          <a:p>
            <a:pPr marL="812800" lvl="1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REST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Service-Oriented Architecture</a:t>
            </a:r>
            <a:r>
              <a:rPr lang="pt-PT">
                <a:latin typeface="Arial" pitchFamily="34" charset="0"/>
              </a:rPr>
              <a:t> </a:t>
            </a: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- SOA</a:t>
            </a:r>
            <a:endParaRPr lang="en-GB" sz="2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066800" y="2133600"/>
            <a:ext cx="4462463" cy="3995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Need for IS Integration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eBusiness (B2B)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Cost Reduction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Reduction of Production Times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Inter-company integration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Adaptive business models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Quick responses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Higher ROI</a:t>
            </a:r>
            <a:endParaRPr lang="pt-PT" b="0" i="1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79813" y="1773238"/>
            <a:ext cx="6326187" cy="4533900"/>
            <a:chOff x="2255" y="1117"/>
            <a:chExt cx="3985" cy="2856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4752" y="1344"/>
              <a:ext cx="1044" cy="12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Software</a:t>
              </a:r>
              <a:endParaRPr lang="en-US"/>
            </a:p>
          </p:txBody>
        </p:sp>
        <p:sp>
          <p:nvSpPr>
            <p:cNvPr id="9222" name="Rectangle 7"/>
            <p:cNvSpPr>
              <a:spLocks noChangeArrowheads="1"/>
            </p:cNvSpPr>
            <p:nvPr/>
          </p:nvSpPr>
          <p:spPr bwMode="auto">
            <a:xfrm>
              <a:off x="3505" y="1117"/>
              <a:ext cx="1044" cy="12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Software</a:t>
              </a:r>
              <a:endParaRPr lang="en-US"/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027" y="2205"/>
              <a:ext cx="1678" cy="453"/>
            </a:xfrm>
            <a:prstGeom prst="rect">
              <a:avLst/>
            </a:prstGeom>
            <a:solidFill>
              <a:schemeClr val="bg2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Arquitectura SOA</a:t>
              </a:r>
              <a:endParaRPr lang="en-US"/>
            </a:p>
          </p:txBody>
        </p:sp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029" y="2386"/>
              <a:ext cx="646" cy="364"/>
            </a:xfrm>
            <a:prstGeom prst="rightArrow">
              <a:avLst>
                <a:gd name="adj1" fmla="val 23630"/>
                <a:gd name="adj2" fmla="val 4203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9225" name="Picture 12" descr="service-oriented_architecture_basic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5" y="3173"/>
              <a:ext cx="3985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–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Requirements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066800" y="1916113"/>
            <a:ext cx="4462463" cy="3995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Merger</a:t>
            </a:r>
            <a:r>
              <a:rPr lang="pt-PT" b="0" dirty="0"/>
              <a:t>/</a:t>
            </a:r>
            <a:r>
              <a:rPr lang="pt-PT" b="0" dirty="0" err="1"/>
              <a:t>Integration</a:t>
            </a:r>
            <a:r>
              <a:rPr lang="pt-PT" b="0" dirty="0"/>
              <a:t> of </a:t>
            </a:r>
            <a:r>
              <a:rPr lang="pt-PT" b="0" dirty="0" err="1"/>
              <a:t>companies</a:t>
            </a:r>
            <a:endParaRPr lang="pt-PT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Corporate</a:t>
            </a:r>
            <a:r>
              <a:rPr lang="pt-PT" b="0" dirty="0"/>
              <a:t> Management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Legacy</a:t>
            </a:r>
            <a:r>
              <a:rPr lang="pt-PT" b="0" dirty="0"/>
              <a:t> </a:t>
            </a:r>
            <a:r>
              <a:rPr lang="pt-PT" b="0" dirty="0" err="1"/>
              <a:t>systems</a:t>
            </a:r>
            <a:r>
              <a:rPr lang="pt-PT" b="0" dirty="0"/>
              <a:t> </a:t>
            </a:r>
            <a:r>
              <a:rPr lang="pt-PT" b="0" dirty="0" err="1"/>
              <a:t>integration</a:t>
            </a:r>
            <a:endParaRPr lang="pt-PT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Point</a:t>
            </a:r>
            <a:r>
              <a:rPr lang="pt-PT" b="0" dirty="0"/>
              <a:t> </a:t>
            </a:r>
            <a:r>
              <a:rPr lang="pt-PT" b="0" dirty="0" err="1"/>
              <a:t>solutions</a:t>
            </a:r>
            <a:r>
              <a:rPr lang="pt-PT" b="0" dirty="0"/>
              <a:t> 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Heterogeneity</a:t>
            </a:r>
            <a:endParaRPr lang="pt-PT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/>
              <a:t>OS; Hardware; LP; </a:t>
            </a:r>
            <a:r>
              <a:rPr lang="pt-PT" b="0" dirty="0" err="1"/>
              <a:t>Middleware</a:t>
            </a:r>
            <a:r>
              <a:rPr lang="pt-PT" b="0" dirty="0"/>
              <a:t>; DB</a:t>
            </a:r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Quick</a:t>
            </a:r>
            <a:r>
              <a:rPr lang="pt-PT" b="0" dirty="0"/>
              <a:t> </a:t>
            </a:r>
            <a:r>
              <a:rPr lang="pt-PT" b="0" dirty="0" err="1"/>
              <a:t>answers</a:t>
            </a:r>
            <a:endParaRPr lang="pt-PT" b="0" dirty="0"/>
          </a:p>
          <a:p>
            <a:pPr marL="355600" indent="-355600" eaLnBrk="0" hangingPunct="0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pt-PT" b="0" dirty="0" err="1"/>
              <a:t>Complexity</a:t>
            </a:r>
            <a:endParaRPr lang="pt-PT" b="0" i="1" dirty="0"/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5529263" y="2276475"/>
            <a:ext cx="3743325" cy="719138"/>
          </a:xfrm>
          <a:prstGeom prst="rect">
            <a:avLst/>
          </a:prstGeom>
          <a:solidFill>
            <a:schemeClr val="bg2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>
                <a:sym typeface="Wingdings" pitchFamily="2" charset="2"/>
              </a:rPr>
              <a:t> </a:t>
            </a:r>
            <a:r>
              <a:rPr lang="pt-PT" dirty="0" err="1">
                <a:sym typeface="Wingdings" pitchFamily="2" charset="2"/>
              </a:rPr>
              <a:t>Integrate</a:t>
            </a:r>
            <a:r>
              <a:rPr lang="pt-PT" dirty="0"/>
              <a:t>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–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Requirements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066800" y="1916113"/>
            <a:ext cx="7989888" cy="316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Leverage existing resources 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Support all types of integration 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User; Applications; Processes; Information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Allow implementations and migration of resources in an incremental way 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Enable new computing models: Grid Computing, On-Demand Computing, Cloud Computing, ...</a:t>
            </a:r>
            <a:endParaRPr lang="pt-PT" b="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–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Requirements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1267" name="Picture 5" descr="cios-priorit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138" y="588963"/>
            <a:ext cx="61118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066800" y="5785436"/>
            <a:ext cx="62059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PT" sz="1600" b="0" dirty="0"/>
              <a:t>Estratégias em projectos de software… </a:t>
            </a:r>
            <a:r>
              <a:rPr lang="en-GB" sz="1600" b="0" dirty="0"/>
              <a:t> </a:t>
            </a:r>
            <a:r>
              <a:rPr lang="en-GB" sz="1200" b="0" dirty="0"/>
              <a:t>CIO (Chief of Information Officer)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–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Definition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1281113" y="2420938"/>
            <a:ext cx="7989887" cy="1928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210000"/>
              </a:lnSpc>
              <a:spcBef>
                <a:spcPct val="100000"/>
              </a:spcBef>
            </a:pPr>
            <a:r>
              <a:rPr lang="en-GB" sz="2000" b="0" dirty="0"/>
              <a:t>An application architecture within which all functions are defined as independent services with well-defined invocation interfaces (IDL) that can be called in defined sequences to form business processes </a:t>
            </a:r>
            <a:endParaRPr lang="pt-PT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e WebServices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281113" y="2420938"/>
            <a:ext cx="7989887" cy="28822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210000"/>
              </a:lnSpc>
              <a:spcBef>
                <a:spcPct val="100000"/>
              </a:spcBef>
              <a:buFontTx/>
              <a:buChar char="•"/>
            </a:pPr>
            <a:r>
              <a:rPr lang="en-GB" sz="2000" b="0" dirty="0"/>
              <a:t>In SOA the service is the primary entity</a:t>
            </a:r>
          </a:p>
          <a:p>
            <a:pPr marL="355600" indent="-355600" eaLnBrk="0" hangingPunct="0">
              <a:lnSpc>
                <a:spcPct val="210000"/>
              </a:lnSpc>
              <a:spcBef>
                <a:spcPct val="100000"/>
              </a:spcBef>
              <a:buFontTx/>
              <a:buChar char="•"/>
            </a:pPr>
            <a:r>
              <a:rPr lang="en-GB" sz="2000" b="0" dirty="0" err="1"/>
              <a:t>WebServices</a:t>
            </a:r>
            <a:r>
              <a:rPr lang="en-GB" sz="2000" b="0" dirty="0"/>
              <a:t> are a set of protocols by which Services can be disclosed (published), "discovered" and used in a standard and technology independent way</a:t>
            </a:r>
            <a:endParaRPr lang="pt-PT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e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5" name="Diagrama 4"/>
          <p:cNvGraphicFramePr/>
          <p:nvPr/>
        </p:nvGraphicFramePr>
        <p:xfrm>
          <a:off x="1712640" y="1196752"/>
          <a:ext cx="6604000" cy="5009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e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600200"/>
            <a:ext cx="74390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848544" y="6176337"/>
            <a:ext cx="2870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5457056" y="4509120"/>
            <a:ext cx="3168352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1496616" y="4572008"/>
            <a:ext cx="3168352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600200"/>
            <a:ext cx="73818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e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8544" y="6176337"/>
            <a:ext cx="2870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5457056" y="2852936"/>
            <a:ext cx="3168352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1640632" y="2924944"/>
            <a:ext cx="3168352" cy="6480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SOA e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1113" y="1844824"/>
            <a:ext cx="7989887" cy="4324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Supported by XML (SOAP) and JSON (RESTful | </a:t>
            </a:r>
            <a:r>
              <a:rPr lang="en-GB" sz="2000" b="0" dirty="0" err="1"/>
              <a:t>RESTless</a:t>
            </a:r>
            <a:r>
              <a:rPr lang="en-GB" sz="2000" b="0" dirty="0"/>
              <a:t>)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Supported by Messages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"Independent" of Programming Ling. Programming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Dynamically "discovered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Dynamically aggregated or composed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Internet Access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Loosely Coupled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GB" sz="2000" b="0" dirty="0"/>
              <a:t>Standards-based</a:t>
            </a:r>
            <a:endParaRPr lang="pt-PT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764704"/>
            <a:ext cx="8458232" cy="51706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66"/>
                </a:solidFill>
              </a:rPr>
              <a:t>Architectures</a:t>
            </a:r>
          </a:p>
          <a:p>
            <a:pPr lvl="1"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rgbClr val="000066"/>
                </a:solidFill>
              </a:rPr>
              <a:t>Represents the parts: components, relations, data, etc…</a:t>
            </a:r>
          </a:p>
          <a:p>
            <a:pPr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66"/>
                </a:solidFill>
              </a:rPr>
              <a:t>Frameworks</a:t>
            </a:r>
          </a:p>
          <a:p>
            <a:pPr lvl="1"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rgbClr val="000066"/>
                </a:solidFill>
              </a:rPr>
              <a:t>Follow architectures…</a:t>
            </a:r>
          </a:p>
          <a:p>
            <a:pPr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66"/>
                </a:solidFill>
              </a:rPr>
              <a:t>Models</a:t>
            </a:r>
          </a:p>
          <a:p>
            <a:pPr lvl="1" indent="177800" eaLnBrk="0" hangingPunct="0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rgbClr val="000066"/>
                </a:solidFill>
              </a:rPr>
              <a:t>Way to describe real things…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120" y="6182841"/>
            <a:ext cx="31069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0" dirty="0"/>
              <a:t>SOMF:  http://www.sparxsystems.com.au/somf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32" y="2852936"/>
            <a:ext cx="4953000" cy="7386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400" b="0" dirty="0"/>
              <a:t>Framework is a system of rules, ideas or beliefs that is used to plan or decide something or a supporting structure around which something can be built - </a:t>
            </a:r>
            <a:r>
              <a:rPr lang="pt-PT" sz="1400" i="1" dirty="0"/>
              <a:t>Cambridge Dictionary</a:t>
            </a:r>
            <a:r>
              <a:rPr lang="en-US" sz="1400" b="0" dirty="0"/>
              <a:t> </a:t>
            </a:r>
            <a:endParaRPr lang="pt-PT" sz="1400" b="0" dirty="0"/>
          </a:p>
        </p:txBody>
      </p:sp>
      <p:sp>
        <p:nvSpPr>
          <p:cNvPr id="9" name="Rectangle 8"/>
          <p:cNvSpPr/>
          <p:nvPr/>
        </p:nvSpPr>
        <p:spPr>
          <a:xfrm>
            <a:off x="4572032" y="4293096"/>
            <a:ext cx="4953000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400" b="0" dirty="0"/>
              <a:t>Model is a representation of something, either as a physical object which is usually smaller than the real object, or as a simple description of the object which might be used in calculations - </a:t>
            </a:r>
            <a:r>
              <a:rPr lang="pt-PT" sz="1400" i="1" dirty="0"/>
              <a:t>Cambridge Dictionary</a:t>
            </a:r>
            <a:r>
              <a:rPr lang="en-US" sz="1400" b="0" dirty="0"/>
              <a:t> </a:t>
            </a:r>
            <a:endParaRPr lang="pt-PT" sz="14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-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Architecture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5" name="Picture 4" descr="http://www.db2mag.com/db_area/archives/2001/q4/imgs/cutlip_fig1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495800" y="1690688"/>
            <a:ext cx="5029200" cy="4589462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2492375"/>
            <a:ext cx="3022600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pt-PT" sz="1600"/>
              <a:t>Transporte</a:t>
            </a:r>
            <a:r>
              <a:rPr lang="pt-PT" sz="1600" b="0"/>
              <a:t>:</a:t>
            </a:r>
          </a:p>
          <a:p>
            <a:pPr lvl="1">
              <a:lnSpc>
                <a:spcPct val="170000"/>
              </a:lnSpc>
            </a:pPr>
            <a:r>
              <a:rPr lang="pt-PT" sz="1600" b="0"/>
              <a:t>HTTP, FTP, SMTP, BEEP</a:t>
            </a:r>
          </a:p>
          <a:p>
            <a:pPr>
              <a:lnSpc>
                <a:spcPct val="170000"/>
              </a:lnSpc>
            </a:pPr>
            <a:r>
              <a:rPr lang="pt-PT" sz="1600"/>
              <a:t>Intercomunicação</a:t>
            </a:r>
          </a:p>
          <a:p>
            <a:pPr lvl="1">
              <a:lnSpc>
                <a:spcPct val="170000"/>
              </a:lnSpc>
            </a:pPr>
            <a:r>
              <a:rPr lang="pt-PT" sz="1600" b="0"/>
              <a:t>XML, XML_RPC, SOAP</a:t>
            </a:r>
          </a:p>
          <a:p>
            <a:pPr>
              <a:lnSpc>
                <a:spcPct val="170000"/>
              </a:lnSpc>
            </a:pPr>
            <a:r>
              <a:rPr lang="pt-PT" sz="1600"/>
              <a:t>Descrição</a:t>
            </a:r>
          </a:p>
          <a:p>
            <a:pPr lvl="1">
              <a:lnSpc>
                <a:spcPct val="170000"/>
              </a:lnSpc>
            </a:pPr>
            <a:r>
              <a:rPr lang="pt-PT" sz="1600" b="0"/>
              <a:t>WSDL</a:t>
            </a:r>
          </a:p>
          <a:p>
            <a:pPr>
              <a:lnSpc>
                <a:spcPct val="170000"/>
              </a:lnSpc>
            </a:pPr>
            <a:r>
              <a:rPr lang="pt-PT" sz="1600"/>
              <a:t>Descoberta</a:t>
            </a:r>
          </a:p>
          <a:p>
            <a:pPr lvl="1">
              <a:lnSpc>
                <a:spcPct val="170000"/>
              </a:lnSpc>
            </a:pPr>
            <a:r>
              <a:rPr lang="en-GB" sz="1600" b="0"/>
              <a:t>UUDI,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Management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066800" y="2133600"/>
            <a:ext cx="8534400" cy="3276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381125" y="2725738"/>
            <a:ext cx="1428734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 dirty="0"/>
              <a:t>Browser Web</a:t>
            </a:r>
            <a:endParaRPr lang="en-GB" sz="1200" b="0" dirty="0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14725" y="2725738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Aplicação Web</a:t>
            </a:r>
            <a:endParaRPr lang="en-GB" sz="1200" b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800725" y="2725738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Webservice interno</a:t>
            </a:r>
            <a:endParaRPr lang="en-GB" sz="1200" b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381124" y="3960813"/>
            <a:ext cx="142873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Aplicação Windows</a:t>
            </a:r>
            <a:endParaRPr lang="en-GB" sz="1200" b="0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5800725" y="3944938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Webservice externo</a:t>
            </a:r>
            <a:endParaRPr lang="en-GB" sz="1200" b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781925" y="3487738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Webservice externo</a:t>
            </a:r>
            <a:endParaRPr lang="en-GB" sz="1200" b="0"/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781925" y="4402138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/>
              <a:t>Webservice externo</a:t>
            </a:r>
            <a:endParaRPr lang="en-GB" sz="1200" b="0"/>
          </a:p>
        </p:txBody>
      </p:sp>
      <p:cxnSp>
        <p:nvCxnSpPr>
          <p:cNvPr id="38" name="AutoShape 11"/>
          <p:cNvCxnSpPr>
            <a:cxnSpLocks noChangeShapeType="1"/>
            <a:stCxn id="31" idx="3"/>
            <a:endCxn id="32" idx="1"/>
          </p:cNvCxnSpPr>
          <p:nvPr/>
        </p:nvCxnSpPr>
        <p:spPr bwMode="auto">
          <a:xfrm>
            <a:off x="2809859" y="2954338"/>
            <a:ext cx="704866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12"/>
          <p:cNvCxnSpPr>
            <a:cxnSpLocks noChangeShapeType="1"/>
            <a:stCxn id="32" idx="3"/>
            <a:endCxn id="33" idx="1"/>
          </p:cNvCxnSpPr>
          <p:nvPr/>
        </p:nvCxnSpPr>
        <p:spPr bwMode="auto">
          <a:xfrm>
            <a:off x="4962525" y="2954338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3"/>
          <p:cNvCxnSpPr>
            <a:cxnSpLocks noChangeShapeType="1"/>
            <a:stCxn id="34" idx="3"/>
            <a:endCxn id="35" idx="1"/>
          </p:cNvCxnSpPr>
          <p:nvPr/>
        </p:nvCxnSpPr>
        <p:spPr bwMode="auto">
          <a:xfrm flipV="1">
            <a:off x="2809859" y="4173538"/>
            <a:ext cx="2990866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4"/>
          <p:cNvCxnSpPr>
            <a:cxnSpLocks noChangeShapeType="1"/>
            <a:stCxn id="35" idx="3"/>
            <a:endCxn id="36" idx="1"/>
          </p:cNvCxnSpPr>
          <p:nvPr/>
        </p:nvCxnSpPr>
        <p:spPr bwMode="auto">
          <a:xfrm flipV="1">
            <a:off x="7248525" y="3716338"/>
            <a:ext cx="533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5"/>
          <p:cNvCxnSpPr>
            <a:cxnSpLocks noChangeShapeType="1"/>
            <a:stCxn id="35" idx="3"/>
            <a:endCxn id="37" idx="1"/>
          </p:cNvCxnSpPr>
          <p:nvPr/>
        </p:nvCxnSpPr>
        <p:spPr bwMode="auto">
          <a:xfrm>
            <a:off x="7248525" y="4173538"/>
            <a:ext cx="533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6"/>
          <p:cNvCxnSpPr>
            <a:cxnSpLocks noChangeShapeType="1"/>
            <a:stCxn id="32" idx="3"/>
            <a:endCxn id="35" idx="1"/>
          </p:cNvCxnSpPr>
          <p:nvPr/>
        </p:nvCxnSpPr>
        <p:spPr bwMode="auto">
          <a:xfrm>
            <a:off x="4962525" y="2954338"/>
            <a:ext cx="8382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2843201" y="3013075"/>
            <a:ext cx="538163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000" dirty="0"/>
              <a:t>HTML</a:t>
            </a:r>
            <a:endParaRPr lang="en-GB" sz="1000" dirty="0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5029473" y="2713316"/>
            <a:ext cx="7793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800" dirty="0"/>
              <a:t>SOAP/REST</a:t>
            </a:r>
            <a:endParaRPr lang="en-GB" sz="800" dirty="0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296816" y="4696041"/>
            <a:ext cx="142873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200" b="0" dirty="0"/>
              <a:t>Aplicação Mobile</a:t>
            </a:r>
            <a:endParaRPr lang="en-GB" sz="1200" b="0" dirty="0"/>
          </a:p>
        </p:txBody>
      </p:sp>
      <p:cxnSp>
        <p:nvCxnSpPr>
          <p:cNvPr id="47" name="AutoShape 13"/>
          <p:cNvCxnSpPr>
            <a:cxnSpLocks noChangeShapeType="1"/>
            <a:endCxn id="35" idx="1"/>
          </p:cNvCxnSpPr>
          <p:nvPr/>
        </p:nvCxnSpPr>
        <p:spPr bwMode="auto">
          <a:xfrm flipV="1">
            <a:off x="4725551" y="4173538"/>
            <a:ext cx="1075174" cy="8310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5263138" y="3339942"/>
            <a:ext cx="7793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800" dirty="0"/>
              <a:t>SOAP/REST</a:t>
            </a:r>
            <a:endParaRPr lang="en-GB" sz="800" dirty="0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4752551" y="3975827"/>
            <a:ext cx="7793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800" dirty="0"/>
              <a:t>SOAP/REST</a:t>
            </a:r>
            <a:endParaRPr lang="en-GB" sz="800" dirty="0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7307344" y="4083549"/>
            <a:ext cx="7793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800" dirty="0"/>
              <a:t>SOAP/REST</a:t>
            </a:r>
            <a:endParaRPr lang="en-GB" sz="800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974725" y="5751513"/>
            <a:ext cx="86264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 b="0" i="1" dirty="0"/>
              <a:t>Um </a:t>
            </a:r>
            <a:r>
              <a:rPr lang="pt-PT" sz="1400" b="0" i="1" dirty="0" err="1"/>
              <a:t>webservice</a:t>
            </a:r>
            <a:r>
              <a:rPr lang="pt-PT" sz="1400" b="0" i="1" dirty="0"/>
              <a:t> pode ser acedido por uma aplicação Web, </a:t>
            </a:r>
            <a:r>
              <a:rPr lang="pt-PT" sz="1400" b="0" i="1" dirty="0" err="1"/>
              <a:t>windows</a:t>
            </a:r>
            <a:r>
              <a:rPr lang="pt-PT" sz="1400" b="0" i="1" dirty="0"/>
              <a:t>, mobile ou outro tipo </a:t>
            </a:r>
            <a:endParaRPr lang="en-GB" sz="1400" b="0" i="1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life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cycle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974725" y="5751513"/>
            <a:ext cx="86264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 b="0"/>
              <a:t>Um webservice pode ser acedido por uma aplicação Web, uma aplicação windows, ou outro tipo </a:t>
            </a:r>
            <a:endParaRPr lang="en-GB" sz="1400" b="0"/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1066800" y="2133600"/>
            <a:ext cx="8534400" cy="3429000"/>
            <a:chOff x="672" y="1344"/>
            <a:chExt cx="5376" cy="2160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672" y="1344"/>
              <a:ext cx="5376" cy="216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136" y="1525"/>
              <a:ext cx="720" cy="17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200" b="0"/>
                <a:t>Web Service </a:t>
              </a:r>
            </a:p>
            <a:p>
              <a:pPr algn="ctr"/>
              <a:r>
                <a:rPr lang="pt-PT" sz="1200" b="0"/>
                <a:t>Provider</a:t>
              </a:r>
              <a:endParaRPr lang="en-GB" sz="1200" b="0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912" y="1525"/>
              <a:ext cx="720" cy="17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200" b="0"/>
                <a:t>Cliente</a:t>
              </a:r>
            </a:p>
            <a:p>
              <a:pPr algn="ctr"/>
              <a:endParaRPr lang="en-GB" sz="1200" b="0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880" y="1525"/>
              <a:ext cx="816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200" b="0"/>
                <a:t>Registo</a:t>
              </a:r>
            </a:p>
            <a:p>
              <a:pPr algn="ctr"/>
              <a:r>
                <a:rPr lang="pt-PT" sz="1200" b="0"/>
                <a:t>UDDI</a:t>
              </a:r>
              <a:endParaRPr lang="en-GB" sz="1200" b="0"/>
            </a:p>
          </p:txBody>
        </p:sp>
        <p:cxnSp>
          <p:nvCxnSpPr>
            <p:cNvPr id="36" name="AutoShape 29"/>
            <p:cNvCxnSpPr>
              <a:cxnSpLocks noChangeShapeType="1"/>
              <a:stCxn id="33" idx="0"/>
              <a:endCxn id="33" idx="1"/>
            </p:cNvCxnSpPr>
            <p:nvPr/>
          </p:nvCxnSpPr>
          <p:spPr bwMode="auto">
            <a:xfrm rot="-5400000" flipH="1" flipV="1">
              <a:off x="4869" y="1792"/>
              <a:ext cx="894" cy="360"/>
            </a:xfrm>
            <a:prstGeom prst="bentConnector4">
              <a:avLst>
                <a:gd name="adj1" fmla="val -16106"/>
                <a:gd name="adj2" fmla="val 14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84" y="1525"/>
              <a:ext cx="1152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1- Construir o WebService</a:t>
              </a:r>
              <a:endParaRPr lang="en-GB" sz="1000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3- Localizar o WebService</a:t>
              </a:r>
              <a:endParaRPr lang="en-GB" sz="100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792" y="2035"/>
              <a:ext cx="1152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2- Divulgar o WebService</a:t>
              </a:r>
              <a:endParaRPr lang="en-GB" sz="1000"/>
            </a:p>
          </p:txBody>
        </p:sp>
        <p:cxnSp>
          <p:nvCxnSpPr>
            <p:cNvPr id="40" name="AutoShape 36"/>
            <p:cNvCxnSpPr>
              <a:cxnSpLocks noChangeShapeType="1"/>
              <a:stCxn id="34" idx="3"/>
              <a:endCxn id="34" idx="2"/>
            </p:cNvCxnSpPr>
            <p:nvPr/>
          </p:nvCxnSpPr>
          <p:spPr bwMode="auto">
            <a:xfrm flipH="1">
              <a:off x="1272" y="2419"/>
              <a:ext cx="360" cy="893"/>
            </a:xfrm>
            <a:prstGeom prst="bentConnector4">
              <a:avLst>
                <a:gd name="adj1" fmla="val -40000"/>
                <a:gd name="adj2" fmla="val 11612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5- Construir o Proxy e cliente</a:t>
              </a:r>
              <a:endParaRPr lang="en-GB" sz="1000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632" y="2736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388" y="2544"/>
              <a:ext cx="1800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4- Conseguir a descrição do webservice - WSDL</a:t>
              </a:r>
              <a:endParaRPr lang="en-GB" sz="1000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632" y="3312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388" y="3120"/>
              <a:ext cx="1800" cy="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000"/>
                <a:t>6- Evocar o Webservice</a:t>
              </a:r>
              <a:endParaRPr lang="en-GB" sz="1000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3696" y="2016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1632" y="192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XML WebServices</a:t>
            </a:r>
            <a:endParaRPr lang="en-GB" sz="2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828800" y="2381250"/>
            <a:ext cx="19812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pt-PT">
                <a:latin typeface="Arial" pitchFamily="34" charset="0"/>
              </a:rPr>
              <a:t>Web service </a:t>
            </a:r>
          </a:p>
          <a:p>
            <a:pPr algn="ctr">
              <a:defRPr/>
            </a:pPr>
            <a:r>
              <a:rPr lang="pt-PT">
                <a:latin typeface="Arial" pitchFamily="34" charset="0"/>
              </a:rPr>
              <a:t>consumer</a:t>
            </a:r>
            <a:endParaRPr lang="en-GB">
              <a:latin typeface="Arial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781800" y="2381250"/>
            <a:ext cx="19812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pt-PT">
                <a:latin typeface="Arial" pitchFamily="34" charset="0"/>
              </a:rPr>
              <a:t>Web service </a:t>
            </a:r>
          </a:p>
          <a:p>
            <a:pPr algn="ctr">
              <a:defRPr/>
            </a:pPr>
            <a:r>
              <a:rPr lang="pt-PT">
                <a:latin typeface="Arial" pitchFamily="34" charset="0"/>
              </a:rPr>
              <a:t>developer</a:t>
            </a:r>
            <a:endParaRPr lang="en-GB">
              <a:latin typeface="Arial" pitchFamily="34" charset="0"/>
            </a:endParaRPr>
          </a:p>
        </p:txBody>
      </p:sp>
      <p:cxnSp>
        <p:nvCxnSpPr>
          <p:cNvPr id="24" name="AutoShape 7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3810000" y="3295650"/>
            <a:ext cx="2971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953000" y="3295650"/>
            <a:ext cx="641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Http</a:t>
            </a:r>
            <a:endParaRPr lang="en-GB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756150" y="3735388"/>
            <a:ext cx="9366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b="0"/>
              <a:t>Soap, XML</a:t>
            </a:r>
            <a:endParaRPr lang="en-GB" sz="1200" b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295400" y="5181600"/>
            <a:ext cx="7183438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lnSpc>
                <a:spcPct val="150000"/>
              </a:lnSpc>
              <a:buFontTx/>
              <a:buChar char="•"/>
            </a:pPr>
            <a:r>
              <a:rPr lang="pt-PT" sz="1600" b="0"/>
              <a:t>Integração de Linguagens e Plataformas</a:t>
            </a:r>
          </a:p>
          <a:p>
            <a:pPr marL="190500" indent="-190500">
              <a:lnSpc>
                <a:spcPct val="150000"/>
              </a:lnSpc>
              <a:buFontTx/>
              <a:buChar char="•"/>
            </a:pPr>
            <a:r>
              <a:rPr lang="pt-PT" sz="1600" b="0"/>
              <a:t>Evitar funcionalidades dependentes de GUIs. Executar operações atómicas</a:t>
            </a:r>
            <a:endParaRPr lang="en-GB" sz="1600" b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838200" y="4449763"/>
            <a:ext cx="438626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b="0"/>
              <a:t>Java, C, VB, Delphy, C#, Windows, Unix, Browser, Application</a:t>
            </a:r>
            <a:endParaRPr lang="en-GB" sz="1200" b="0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534150" y="4449763"/>
            <a:ext cx="294163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b="0"/>
              <a:t>Java, C, VB, Delphy, C#, Windows, UNix</a:t>
            </a:r>
            <a:endParaRPr lang="en-GB" sz="1200" b="0"/>
          </a:p>
        </p:txBody>
      </p:sp>
      <p:cxnSp>
        <p:nvCxnSpPr>
          <p:cNvPr id="48" name="AutoShape 13"/>
          <p:cNvCxnSpPr>
            <a:cxnSpLocks noChangeShapeType="1"/>
            <a:stCxn id="23" idx="0"/>
            <a:endCxn id="22" idx="0"/>
          </p:cNvCxnSpPr>
          <p:nvPr/>
        </p:nvCxnSpPr>
        <p:spPr bwMode="auto">
          <a:xfrm rot="-5400000" flipH="1" flipV="1">
            <a:off x="5295106" y="-94456"/>
            <a:ext cx="1588" cy="4953000"/>
          </a:xfrm>
          <a:prstGeom prst="curvedConnector3">
            <a:avLst>
              <a:gd name="adj1" fmla="val -14400005"/>
            </a:avLst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908550" y="1828800"/>
            <a:ext cx="6238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b="0"/>
              <a:t>WSDL</a:t>
            </a:r>
            <a:endParaRPr lang="en-GB" sz="1200" b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Impact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1113" y="1844824"/>
            <a:ext cx="798988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400" b="0" i="1" dirty="0" err="1"/>
              <a:t>Disintegration</a:t>
            </a:r>
            <a:r>
              <a:rPr lang="pt-PT" sz="2400" b="0" i="1" dirty="0"/>
              <a:t> </a:t>
            </a:r>
            <a:r>
              <a:rPr lang="pt-PT" sz="2400" b="0" i="1" dirty="0" err="1"/>
              <a:t>of</a:t>
            </a:r>
            <a:r>
              <a:rPr lang="pt-PT" sz="2400" b="0" i="1" dirty="0"/>
              <a:t> </a:t>
            </a:r>
            <a:r>
              <a:rPr lang="pt-PT" sz="2400" b="0" i="1" dirty="0" err="1"/>
              <a:t>traditional</a:t>
            </a:r>
            <a:r>
              <a:rPr lang="pt-PT" sz="2400" b="0" i="1" dirty="0"/>
              <a:t> software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586" y="2608774"/>
            <a:ext cx="6144541" cy="35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48544" y="6176337"/>
            <a:ext cx="295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 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Agregation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281113" y="1844824"/>
            <a:ext cx="7989887" cy="41242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000" b="0" dirty="0"/>
              <a:t>Desktop </a:t>
            </a:r>
            <a:r>
              <a:rPr lang="pt-PT" sz="2000" b="0" dirty="0" err="1"/>
              <a:t>applications</a:t>
            </a:r>
            <a:endParaRPr lang="pt-PT" sz="2000" b="0" dirty="0"/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000" b="0" dirty="0" err="1"/>
              <a:t>Enterprise</a:t>
            </a:r>
            <a:r>
              <a:rPr lang="pt-PT" sz="2000" b="0" dirty="0"/>
              <a:t> </a:t>
            </a:r>
            <a:r>
              <a:rPr lang="pt-PT" sz="2000" b="0" dirty="0" err="1"/>
              <a:t>Portals</a:t>
            </a:r>
            <a:endParaRPr lang="pt-PT" sz="2000" b="0" dirty="0"/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000" b="0" dirty="0" err="1"/>
              <a:t>Mashups</a:t>
            </a:r>
            <a:r>
              <a:rPr lang="pt-PT" sz="2000" b="0" dirty="0"/>
              <a:t> (EMML)</a:t>
            </a:r>
            <a:r>
              <a:rPr lang="pt-PT" sz="2000" b="0" baseline="30000" dirty="0"/>
              <a:t>(1)</a:t>
            </a:r>
            <a:r>
              <a:rPr lang="pt-PT" sz="2000" b="0" dirty="0"/>
              <a:t>; </a:t>
            </a:r>
            <a:r>
              <a:rPr lang="pt-PT" sz="2000" b="0" dirty="0" err="1"/>
              <a:t>Widgets</a:t>
            </a:r>
            <a:r>
              <a:rPr lang="pt-PT" sz="2000" b="0" dirty="0"/>
              <a:t>; etc.</a:t>
            </a:r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000" b="0" dirty="0"/>
              <a:t>Móveis Mobile </a:t>
            </a:r>
            <a:r>
              <a:rPr lang="pt-PT" sz="2000" b="0" dirty="0" err="1"/>
              <a:t>Applications</a:t>
            </a:r>
            <a:endParaRPr lang="pt-PT" sz="2000" b="0" dirty="0"/>
          </a:p>
          <a:p>
            <a:pPr marL="355600" indent="-355600" eaLnBrk="0" hangingPunct="0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pt-PT" sz="2000" b="0" dirty="0" err="1"/>
              <a:t>Examples</a:t>
            </a:r>
            <a:r>
              <a:rPr lang="pt-PT" sz="2000" b="0" dirty="0"/>
              <a:t>: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b="0" i="1" dirty="0"/>
              <a:t>Google </a:t>
            </a:r>
            <a:r>
              <a:rPr lang="pt-PT" b="0" i="1" dirty="0" err="1"/>
              <a:t>Search</a:t>
            </a:r>
            <a:r>
              <a:rPr lang="pt-PT" b="0" i="1" dirty="0"/>
              <a:t> </a:t>
            </a:r>
            <a:r>
              <a:rPr lang="pt-PT" b="0" i="1" dirty="0" err="1"/>
              <a:t>Engine</a:t>
            </a:r>
            <a:endParaRPr lang="pt-PT" b="0" i="1" dirty="0"/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b="0" i="1" dirty="0" err="1"/>
              <a:t>Currency</a:t>
            </a:r>
            <a:r>
              <a:rPr lang="pt-PT" b="0" i="1" dirty="0"/>
              <a:t> </a:t>
            </a:r>
            <a:r>
              <a:rPr lang="pt-PT" b="0" i="1" dirty="0" err="1"/>
              <a:t>quotation</a:t>
            </a:r>
            <a:endParaRPr lang="pt-PT" b="0" i="1" dirty="0"/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b="0" i="1" dirty="0" err="1"/>
              <a:t>Weather</a:t>
            </a:r>
            <a:r>
              <a:rPr lang="pt-PT" b="0" i="1" dirty="0"/>
              <a:t> </a:t>
            </a:r>
            <a:r>
              <a:rPr lang="pt-PT" b="0" i="1" dirty="0" err="1"/>
              <a:t>forecasts</a:t>
            </a:r>
            <a:endParaRPr lang="pt-PT" b="0" i="1" dirty="0"/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b="0" i="1" dirty="0" err="1"/>
              <a:t>News</a:t>
            </a:r>
            <a:r>
              <a:rPr lang="pt-PT" b="0" i="1" dirty="0"/>
              <a:t>, </a:t>
            </a:r>
            <a:r>
              <a:rPr lang="pt-PT" b="0" i="1" dirty="0" err="1"/>
              <a:t>etc</a:t>
            </a:r>
            <a:r>
              <a:rPr lang="pt-PT" b="0" i="1" dirty="0"/>
              <a:t>!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48544" y="6107529"/>
            <a:ext cx="592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0" baseline="30000" dirty="0"/>
              <a:t>(1)</a:t>
            </a:r>
            <a:r>
              <a:rPr lang="pt-PT" sz="1200" b="0" dirty="0"/>
              <a:t>EMML - </a:t>
            </a:r>
            <a:r>
              <a:rPr lang="pt-PT" sz="1200" b="0" i="1" dirty="0" err="1"/>
              <a:t>Enterprise</a:t>
            </a:r>
            <a:r>
              <a:rPr lang="pt-PT" sz="1200" b="0" i="1" dirty="0"/>
              <a:t> </a:t>
            </a:r>
            <a:r>
              <a:rPr lang="pt-PT" sz="1200" b="0" i="1" dirty="0" err="1"/>
              <a:t>Mashup</a:t>
            </a:r>
            <a:r>
              <a:rPr lang="pt-PT" sz="1200" b="0" i="1" dirty="0"/>
              <a:t> </a:t>
            </a:r>
            <a:r>
              <a:rPr lang="pt-PT" sz="1200" b="0" i="1" dirty="0" err="1"/>
              <a:t>Markup</a:t>
            </a:r>
            <a:r>
              <a:rPr lang="pt-PT" sz="1200" b="0" i="1" dirty="0"/>
              <a:t> </a:t>
            </a:r>
            <a:r>
              <a:rPr lang="pt-PT" sz="1200" b="0" i="1" dirty="0" err="1"/>
              <a:t>Language</a:t>
            </a:r>
            <a:r>
              <a:rPr lang="pt-PT" sz="1200" b="0" i="1" dirty="0"/>
              <a:t> - </a:t>
            </a:r>
            <a:r>
              <a:rPr lang="pt-PT" sz="1200" b="0" dirty="0"/>
              <a:t>http://en.wikipedia.org/wiki/EMML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223" y="2974156"/>
            <a:ext cx="3111154" cy="244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WebServices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evolution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1113" y="1844824"/>
            <a:ext cx="7989887" cy="44319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400" b="0" i="1" dirty="0" err="1"/>
              <a:t>Simple</a:t>
            </a:r>
            <a:r>
              <a:rPr lang="pt-PT" sz="2400" b="0" i="1" dirty="0"/>
              <a:t> WS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/>
              <a:t>Múltiplos serviços isolados, autónomos, simples, “métodos”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/>
              <a:t>Orientados ao utilizador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endParaRPr lang="pt-PT" sz="2000" b="0" dirty="0"/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400" b="0" i="1" dirty="0"/>
              <a:t>WS EAI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/>
              <a:t>Destinados a integrar dentro na empresa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endParaRPr lang="pt-PT" sz="2000" b="0" dirty="0"/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400" i="1" dirty="0" err="1"/>
              <a:t>Business</a:t>
            </a:r>
            <a:r>
              <a:rPr lang="pt-PT" sz="2400" i="1" dirty="0"/>
              <a:t> WS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/>
              <a:t>Orientados ao negócio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/>
              <a:t>Destinados a integrar parceiros (inter-empresas)</a:t>
            </a:r>
          </a:p>
          <a:p>
            <a:pPr marL="812800" lvl="1" indent="-355600" eaLnBrk="0" hangingPunct="0">
              <a:spcBef>
                <a:spcPts val="600"/>
              </a:spcBef>
              <a:buFontTx/>
              <a:buChar char="•"/>
            </a:pPr>
            <a:r>
              <a:rPr lang="pt-PT" sz="2000" b="0" dirty="0" err="1"/>
              <a:t>ebXML</a:t>
            </a:r>
            <a:endParaRPr lang="pt-PT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Exercise: Research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424609" y="1844824"/>
            <a:ext cx="7344816" cy="2035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50000"/>
              </a:lnSpc>
              <a:spcBef>
                <a:spcPct val="100000"/>
              </a:spcBef>
              <a:buFontTx/>
              <a:buChar char="•"/>
            </a:pPr>
            <a:r>
              <a:rPr lang="en-GB" sz="2000" b="0" dirty="0"/>
              <a:t>Patterns for Systems Integration/e-Business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100000"/>
              </a:spcBef>
              <a:buFontTx/>
              <a:buChar char="•"/>
            </a:pPr>
            <a:r>
              <a:rPr lang="en-GB" sz="2000" b="0" dirty="0"/>
              <a:t>Patterns for Services Oriented Architectures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100000"/>
              </a:spcBef>
              <a:buFontTx/>
              <a:buChar char="•"/>
            </a:pPr>
            <a:r>
              <a:rPr lang="en-GB" sz="2000" b="0" dirty="0"/>
              <a:t>Imagine a Case Study (or real!)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4609" y="4365104"/>
            <a:ext cx="7344816" cy="190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10000"/>
              </a:lnSpc>
              <a:spcBef>
                <a:spcPct val="100000"/>
              </a:spcBef>
            </a:pPr>
            <a:r>
              <a:rPr lang="en-GB" dirty="0"/>
              <a:t>Result:</a:t>
            </a:r>
          </a:p>
          <a:p>
            <a:pPr marL="812800" lvl="1" indent="-355600" eaLnBrk="0" hangingPunct="0">
              <a:spcBef>
                <a:spcPct val="100000"/>
              </a:spcBef>
              <a:buFontTx/>
              <a:buChar char="•"/>
            </a:pPr>
            <a:r>
              <a:rPr lang="en-US" sz="2000" b="0" dirty="0"/>
              <a:t>Maximum of 5 A4 written sheets</a:t>
            </a:r>
            <a:endParaRPr lang="en-GB" sz="2000" b="0" dirty="0"/>
          </a:p>
          <a:p>
            <a:pPr marL="812800" lvl="1" indent="-355600" eaLnBrk="0" hangingPunct="0">
              <a:spcBef>
                <a:spcPct val="100000"/>
              </a:spcBef>
              <a:buFontTx/>
              <a:buChar char="•"/>
            </a:pPr>
            <a:r>
              <a:rPr lang="en-GB" sz="2000" b="0" dirty="0"/>
              <a:t>ppt presentation for 5 minutes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 Oriented Applications</a:t>
            </a:r>
          </a:p>
        </p:txBody>
      </p:sp>
      <p:pic>
        <p:nvPicPr>
          <p:cNvPr id="1026" name="Picture 2" descr="Illustration of a service-oriented application">
            <a:extLst>
              <a:ext uri="{FF2B5EF4-FFF2-40B4-BE49-F238E27FC236}">
                <a16:creationId xmlns:a16="http://schemas.microsoft.com/office/drawing/2014/main" id="{1A7C271D-A899-437E-ABE3-AC12FAEF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052736"/>
            <a:ext cx="5737845" cy="51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2E0E83-B49A-4D4A-8B9F-A60CB438995B}"/>
              </a:ext>
            </a:extLst>
          </p:cNvPr>
          <p:cNvSpPr txBox="1"/>
          <p:nvPr/>
        </p:nvSpPr>
        <p:spPr>
          <a:xfrm>
            <a:off x="848544" y="5717414"/>
            <a:ext cx="495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/>
              <a:t>https://www.ibm.com/docs/en/rbd/9.5.1?topic=overview-service-oriented-architecture-soa</a:t>
            </a:r>
          </a:p>
        </p:txBody>
      </p:sp>
    </p:spTree>
    <p:extLst>
      <p:ext uri="{BB962C8B-B14F-4D97-AF65-F5344CB8AC3E}">
        <p14:creationId xmlns:p14="http://schemas.microsoft.com/office/powerpoint/2010/main" val="2292642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2667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Bibliografia essencial: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219200" y="1772816"/>
            <a:ext cx="8115300" cy="255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pt-PT" sz="1600" b="0" dirty="0"/>
              <a:t> </a:t>
            </a:r>
            <a:r>
              <a:rPr lang="pt-PT" sz="1600" b="0" dirty="0" err="1"/>
              <a:t>S</a:t>
            </a:r>
            <a:r>
              <a:rPr lang="pt-PT" sz="1600" b="0" i="1" dirty="0" err="1"/>
              <a:t>ervice</a:t>
            </a:r>
            <a:r>
              <a:rPr lang="pt-PT" sz="1600" b="0" i="1" dirty="0"/>
              <a:t> Design </a:t>
            </a:r>
            <a:r>
              <a:rPr lang="pt-PT" sz="1600" b="0" i="1" dirty="0" err="1"/>
              <a:t>Patterns</a:t>
            </a:r>
            <a:r>
              <a:rPr lang="pt-PT" sz="1600" b="0" i="1" dirty="0"/>
              <a:t> - Fundamental Design </a:t>
            </a:r>
            <a:r>
              <a:rPr lang="pt-PT" sz="1600" b="0" i="1" dirty="0" err="1"/>
              <a:t>Solutions</a:t>
            </a:r>
            <a:r>
              <a:rPr lang="pt-PT" sz="1600" b="0" i="1" dirty="0"/>
              <a:t> for SOAP/WSDL </a:t>
            </a:r>
            <a:r>
              <a:rPr lang="pt-PT" sz="1600" b="0" i="1" dirty="0" err="1"/>
              <a:t>and</a:t>
            </a:r>
            <a:r>
              <a:rPr lang="pt-PT" sz="1600" b="0" i="1" dirty="0"/>
              <a:t> </a:t>
            </a:r>
            <a:r>
              <a:rPr lang="pt-PT" sz="1600" b="0" i="1" dirty="0" err="1"/>
              <a:t>RESTful</a:t>
            </a:r>
            <a:r>
              <a:rPr lang="pt-PT" sz="1600" b="0" i="1" dirty="0"/>
              <a:t> Web </a:t>
            </a:r>
            <a:r>
              <a:rPr lang="pt-PT" sz="1600" b="0" i="1" dirty="0" err="1"/>
              <a:t>Services</a:t>
            </a:r>
            <a:r>
              <a:rPr lang="pt-PT" sz="1600" b="0" dirty="0"/>
              <a:t>, Robert </a:t>
            </a:r>
            <a:r>
              <a:rPr lang="pt-PT" sz="1600" b="0" dirty="0" err="1"/>
              <a:t>Daigneau</a:t>
            </a:r>
            <a:r>
              <a:rPr lang="pt-PT" sz="1600" b="0" dirty="0"/>
              <a:t>, </a:t>
            </a:r>
            <a:r>
              <a:rPr lang="pt-PT" sz="1600" b="0" dirty="0" err="1"/>
              <a:t>Addison</a:t>
            </a:r>
            <a:r>
              <a:rPr lang="pt-PT" sz="1600" b="0" dirty="0"/>
              <a:t>-Wesley - 2012</a:t>
            </a:r>
            <a:endParaRPr lang="en-US" sz="1600" b="0" dirty="0"/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1600" b="0" dirty="0"/>
              <a:t>Service-Oriented Modeling: Analysis, Design, and Architecture, Wiley, 2008</a:t>
            </a:r>
            <a:endParaRPr lang="pt-PT" sz="1600" b="0" dirty="0"/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pt-PT" sz="1600" b="0" dirty="0"/>
              <a:t> Web Services and Service-Oriented Architectures: the Savvy Manager's Guide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GB" sz="1600" b="0" dirty="0"/>
              <a:t>The New Language of Business: SOA and Web 2.0 – ISBN=013195654X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GB" sz="1600" b="0" dirty="0"/>
              <a:t> </a:t>
            </a:r>
            <a:r>
              <a:rPr lang="en-GB" sz="1600" b="0" dirty="0" err="1"/>
              <a:t>Sebenta</a:t>
            </a:r>
            <a:r>
              <a:rPr lang="en-GB" sz="1600" b="0" dirty="0"/>
              <a:t> de ISI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66800" y="4373528"/>
            <a:ext cx="3200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Bibliografia complementar: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219200" y="5229200"/>
            <a:ext cx="7391400" cy="855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pt-PT" sz="1600" b="0" dirty="0">
                <a:hlinkClick r:id="rId2"/>
              </a:rPr>
              <a:t>https://www-01.ibm.com/software/solutions/soa/</a:t>
            </a:r>
            <a:endParaRPr lang="pt-PT" sz="1600" b="0" dirty="0"/>
          </a:p>
          <a:p>
            <a:pPr marL="285750" indent="-285750" ea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pt-PT" sz="1600" b="0" dirty="0">
                <a:hlinkClick r:id="rId3"/>
              </a:rPr>
              <a:t>http://www.service-architecture.com/</a:t>
            </a:r>
            <a:endParaRPr lang="pt-PT" sz="1600" b="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845823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rgbClr val="000066"/>
                </a:solidFill>
              </a:rPr>
              <a:t>Arquitetura</a:t>
            </a:r>
            <a:r>
              <a:rPr lang="en-US" sz="2400" dirty="0">
                <a:solidFill>
                  <a:srgbClr val="000066"/>
                </a:solidFill>
              </a:rPr>
              <a:t> de </a:t>
            </a:r>
            <a:r>
              <a:rPr lang="en-US" sz="2400" dirty="0" err="1">
                <a:solidFill>
                  <a:srgbClr val="000066"/>
                </a:solidFill>
              </a:rPr>
              <a:t>Integração</a:t>
            </a:r>
            <a:r>
              <a:rPr lang="en-US" sz="2400" dirty="0">
                <a:solidFill>
                  <a:srgbClr val="000066"/>
                </a:solidFill>
              </a:rPr>
              <a:t>/Integration Architecture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81113" y="1748423"/>
            <a:ext cx="7989887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2000" b="0" dirty="0">
                <a:solidFill>
                  <a:srgbClr val="000066"/>
                </a:solidFill>
              </a:rPr>
              <a:t>Architecture: abstraction of reality</a:t>
            </a:r>
          </a:p>
          <a:p>
            <a:pPr lvl="1" indent="266700" eaLnBrk="0" hangingPunct="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pt-PT" sz="2000" b="0" dirty="0"/>
              <a:t>Components 	</a:t>
            </a:r>
            <a:r>
              <a:rPr lang="pt-PT" sz="1600" b="0" i="1" dirty="0"/>
              <a:t>(abstração de </a:t>
            </a:r>
            <a:r>
              <a:rPr lang="pt-PT" sz="1600" b="0" i="1" u="sng" dirty="0"/>
              <a:t>unidade</a:t>
            </a:r>
            <a:r>
              <a:rPr lang="pt-PT" sz="1600" b="0" i="1" dirty="0"/>
              <a:t> </a:t>
            </a:r>
            <a:r>
              <a:rPr lang="pt-PT" sz="1600" b="0" i="1" u="sng" dirty="0"/>
              <a:t>funcional</a:t>
            </a:r>
            <a:r>
              <a:rPr lang="pt-PT" sz="1600" b="0" i="1" dirty="0"/>
              <a:t>)</a:t>
            </a:r>
            <a:endParaRPr lang="pt-PT" sz="2000" b="0" i="1" dirty="0"/>
          </a:p>
          <a:p>
            <a:pPr lvl="1" indent="266700" eaLnBrk="0" hangingPunct="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pt-PT" sz="2000" b="0" dirty="0"/>
              <a:t>Relations 	</a:t>
            </a:r>
            <a:r>
              <a:rPr lang="pt-PT" sz="1600" b="0" i="1" dirty="0"/>
              <a:t>(abstração da </a:t>
            </a:r>
            <a:r>
              <a:rPr lang="pt-PT" sz="1600" b="0" i="1" u="sng" dirty="0"/>
              <a:t>interacção</a:t>
            </a:r>
            <a:r>
              <a:rPr lang="pt-PT" sz="1600" b="0" i="1" dirty="0"/>
              <a:t> entre componentes)</a:t>
            </a:r>
            <a:endParaRPr lang="pt-PT" sz="2000" b="0" i="1" dirty="0"/>
          </a:p>
          <a:p>
            <a:pPr lvl="1" indent="266700" eaLnBrk="0" hangingPunct="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pt-PT" sz="2000" b="0" dirty="0"/>
              <a:t>Data</a:t>
            </a:r>
            <a:r>
              <a:rPr lang="en-US" sz="2000" b="0" dirty="0"/>
              <a:t> 		</a:t>
            </a:r>
            <a:r>
              <a:rPr lang="en-US" sz="1600" b="0" i="1" dirty="0"/>
              <a:t>(</a:t>
            </a:r>
            <a:r>
              <a:rPr lang="en-US" sz="1600" b="0" i="1" dirty="0" err="1"/>
              <a:t>abstração</a:t>
            </a:r>
            <a:r>
              <a:rPr lang="en-US" sz="1600" b="0" i="1" dirty="0"/>
              <a:t> da </a:t>
            </a:r>
            <a:r>
              <a:rPr lang="en-US" sz="1600" b="0" i="1" u="sng" dirty="0" err="1"/>
              <a:t>informação</a:t>
            </a:r>
            <a:r>
              <a:rPr lang="en-US" sz="1600" b="0" i="1" dirty="0"/>
              <a:t>)</a:t>
            </a:r>
            <a:endParaRPr lang="pt-PT" sz="2000" b="0" i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81113" y="4221088"/>
            <a:ext cx="7989887" cy="2139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pt-PT" sz="2000" b="0" dirty="0">
                <a:solidFill>
                  <a:srgbClr val="000066"/>
                </a:solidFill>
              </a:rPr>
              <a:t>Architecture Types: Logical | Technical | Organizational | etc.</a:t>
            </a:r>
          </a:p>
          <a:p>
            <a:pPr lvl="1" indent="266700" eaLnBrk="0" hangingPunct="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pt-PT" sz="1600" b="0" dirty="0"/>
              <a:t>Enterprises</a:t>
            </a:r>
          </a:p>
          <a:p>
            <a:pPr lvl="1" indent="266700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PT" sz="1600" b="0" dirty="0"/>
              <a:t>Processes</a:t>
            </a:r>
          </a:p>
          <a:p>
            <a:pPr lvl="1" indent="266700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PT" sz="1600" b="0" dirty="0"/>
              <a:t>Systems</a:t>
            </a:r>
          </a:p>
          <a:p>
            <a:pPr lvl="1" indent="266700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PT" sz="1600" b="0" dirty="0"/>
              <a:t>Software</a:t>
            </a:r>
          </a:p>
          <a:p>
            <a:pPr lvl="1" indent="266700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PT" sz="1600" b="0" dirty="0"/>
              <a:t>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Mais Referências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849313" y="2060848"/>
            <a:ext cx="9056687" cy="3215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210000"/>
              </a:lnSpc>
              <a:spcBef>
                <a:spcPts val="2400"/>
              </a:spcBef>
              <a:buFontTx/>
              <a:buChar char="•"/>
            </a:pPr>
            <a:r>
              <a:rPr lang="pt-PT" b="0" dirty="0">
                <a:hlinkClick r:id="rId2"/>
              </a:rPr>
              <a:t>https://www.ibm.com/docs/en/rbd/9.5.1?topic=overview-service-oriented-architecture-soa</a:t>
            </a:r>
            <a:endParaRPr lang="pt-PT" b="0" dirty="0"/>
          </a:p>
          <a:p>
            <a:pPr marL="355600" indent="-355600" eaLnBrk="0" hangingPunct="0">
              <a:lnSpc>
                <a:spcPct val="210000"/>
              </a:lnSpc>
              <a:spcBef>
                <a:spcPts val="2400"/>
              </a:spcBef>
              <a:buFontTx/>
              <a:buChar char="•"/>
            </a:pPr>
            <a:r>
              <a:rPr lang="en-US" b="0" dirty="0" err="1"/>
              <a:t>Tese</a:t>
            </a:r>
            <a:r>
              <a:rPr lang="en-US" b="0" dirty="0"/>
              <a:t> </a:t>
            </a:r>
            <a:r>
              <a:rPr lang="en-US" b="0" dirty="0" err="1"/>
              <a:t>Doutoramento</a:t>
            </a:r>
            <a:r>
              <a:rPr lang="en-US" b="0" dirty="0"/>
              <a:t> : Architectural Styles and the Design of Network-based Software Architectures, </a:t>
            </a:r>
            <a:r>
              <a:rPr lang="pt-PT" b="0" dirty="0"/>
              <a:t>Roy Thomas </a:t>
            </a:r>
            <a:r>
              <a:rPr lang="pt-PT" b="0" dirty="0" err="1"/>
              <a:t>Fielding</a:t>
            </a:r>
            <a:r>
              <a:rPr lang="pt-PT" b="0" dirty="0"/>
              <a:t>, </a:t>
            </a:r>
            <a:r>
              <a:rPr lang="pt-PT" b="0" dirty="0">
                <a:hlinkClick r:id="rId3"/>
              </a:rPr>
              <a:t>http://www.ics.uci.edu/~fielding/pubs/dissertation/top.htm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8398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Integration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Patterns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2492896"/>
            <a:ext cx="80200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889104" y="5733256"/>
            <a:ext cx="2870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“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Distribution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”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Patterns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48544" y="601025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CI -lufer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9819" t="24383" r="28957" b="21004"/>
          <a:stretch>
            <a:fillRect/>
          </a:stretch>
        </p:blipFill>
        <p:spPr bwMode="auto">
          <a:xfrm>
            <a:off x="2666984" y="1602749"/>
            <a:ext cx="5715040" cy="427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48544" y="6010255"/>
            <a:ext cx="2870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  <p:grpSp>
        <p:nvGrpSpPr>
          <p:cNvPr id="2" name="Grupo 10"/>
          <p:cNvGrpSpPr/>
          <p:nvPr/>
        </p:nvGrpSpPr>
        <p:grpSpPr>
          <a:xfrm>
            <a:off x="1066800" y="1916832"/>
            <a:ext cx="2333625" cy="2786826"/>
            <a:chOff x="1066800" y="1916832"/>
            <a:chExt cx="2333625" cy="27868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916832"/>
              <a:ext cx="2333625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1280592" y="4365104"/>
              <a:ext cx="1641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0" dirty="0">
                  <a:solidFill>
                    <a:schemeClr val="accent5">
                      <a:lumMod val="25000"/>
                    </a:schemeClr>
                  </a:solidFill>
                </a:rPr>
                <a:t>Cliente/Servidor</a:t>
              </a:r>
            </a:p>
          </p:txBody>
        </p:sp>
      </p:grpSp>
      <p:grpSp>
        <p:nvGrpSpPr>
          <p:cNvPr id="3" name="Grupo 11"/>
          <p:cNvGrpSpPr/>
          <p:nvPr/>
        </p:nvGrpSpPr>
        <p:grpSpPr>
          <a:xfrm>
            <a:off x="3669779" y="2370366"/>
            <a:ext cx="2219325" cy="3146866"/>
            <a:chOff x="3944888" y="2420888"/>
            <a:chExt cx="2219325" cy="314686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4888" y="2420888"/>
              <a:ext cx="22193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/>
          </p:nvSpPr>
          <p:spPr>
            <a:xfrm>
              <a:off x="4241268" y="5229200"/>
              <a:ext cx="1535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0" dirty="0">
                  <a:solidFill>
                    <a:schemeClr val="accent5">
                      <a:lumMod val="25000"/>
                    </a:schemeClr>
                  </a:solidFill>
                </a:rPr>
                <a:t>Web </a:t>
              </a:r>
              <a:r>
                <a:rPr lang="pt-PT" sz="1600" b="0" dirty="0" err="1">
                  <a:solidFill>
                    <a:schemeClr val="accent5">
                      <a:lumMod val="25000"/>
                    </a:schemeClr>
                  </a:solidFill>
                </a:rPr>
                <a:t>Aplication</a:t>
              </a:r>
              <a:endParaRPr lang="pt-PT" sz="1600" b="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4" name="Grupo 12"/>
          <p:cNvGrpSpPr/>
          <p:nvPr/>
        </p:nvGrpSpPr>
        <p:grpSpPr>
          <a:xfrm>
            <a:off x="6045274" y="3146534"/>
            <a:ext cx="2724150" cy="3018770"/>
            <a:chOff x="6753200" y="3237706"/>
            <a:chExt cx="2724150" cy="301877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53200" y="3237706"/>
              <a:ext cx="2724150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7257256" y="5917922"/>
              <a:ext cx="188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0" dirty="0">
                  <a:solidFill>
                    <a:schemeClr val="accent5">
                      <a:lumMod val="25000"/>
                    </a:schemeClr>
                  </a:solidFill>
                </a:rPr>
                <a:t>Web </a:t>
              </a:r>
              <a:r>
                <a:rPr lang="pt-PT" sz="1600" b="0" dirty="0" err="1">
                  <a:solidFill>
                    <a:schemeClr val="accent5">
                      <a:lumMod val="25000"/>
                    </a:schemeClr>
                  </a:solidFill>
                </a:rPr>
                <a:t>Services</a:t>
              </a:r>
              <a:r>
                <a:rPr lang="pt-PT" sz="1600" b="0" dirty="0">
                  <a:solidFill>
                    <a:schemeClr val="accent5">
                      <a:lumMod val="25000"/>
                    </a:schemeClr>
                  </a:solidFill>
                </a:rPr>
                <a:t>/P2P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38950" y="70375"/>
            <a:ext cx="2962237" cy="3228886"/>
            <a:chOff x="6738950" y="70375"/>
            <a:chExt cx="2962237" cy="322888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26184" b="9927"/>
            <a:stretch>
              <a:fillRect/>
            </a:stretch>
          </p:blipFill>
          <p:spPr bwMode="auto">
            <a:xfrm>
              <a:off x="6738950" y="70375"/>
              <a:ext cx="2962237" cy="2862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CaixaDeTexto 9"/>
            <p:cNvSpPr txBox="1"/>
            <p:nvPr/>
          </p:nvSpPr>
          <p:spPr>
            <a:xfrm>
              <a:off x="8553400" y="2960707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0" dirty="0">
                  <a:solidFill>
                    <a:schemeClr val="accent5">
                      <a:lumMod val="25000"/>
                    </a:schemeClr>
                  </a:solidFill>
                </a:rPr>
                <a:t>Cloud</a:t>
              </a: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“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Distribution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”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Patterns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48544" y="6010255"/>
            <a:ext cx="2870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Web </a:t>
            </a:r>
            <a:r>
              <a:rPr lang="pt-PT" sz="1200" b="0" dirty="0" err="1"/>
              <a:t>services</a:t>
            </a:r>
            <a:r>
              <a:rPr lang="pt-PT" sz="1200" b="0" dirty="0"/>
              <a:t> </a:t>
            </a:r>
            <a:r>
              <a:rPr lang="pt-PT" sz="1200" b="0" dirty="0" err="1"/>
              <a:t>Overview</a:t>
            </a:r>
            <a:r>
              <a:rPr lang="pt-PT" sz="1200" b="0" dirty="0"/>
              <a:t> – Java </a:t>
            </a:r>
            <a:r>
              <a:rPr lang="pt-PT" sz="1200" b="0" dirty="0" err="1"/>
              <a:t>Passion</a:t>
            </a:r>
            <a:endParaRPr lang="pt-PT" sz="12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772816"/>
            <a:ext cx="7585670" cy="38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6149828" y="5825589"/>
            <a:ext cx="270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err="1"/>
              <a:t>SaaS</a:t>
            </a:r>
            <a:r>
              <a:rPr lang="pt-PT" sz="1400" b="0" dirty="0"/>
              <a:t> - Software as a </a:t>
            </a:r>
            <a:r>
              <a:rPr lang="pt-PT" sz="1400" b="0" dirty="0" err="1"/>
              <a:t>Service</a:t>
            </a:r>
            <a:r>
              <a:rPr lang="pt-PT" sz="1400" b="0" dirty="0"/>
              <a:t>…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“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Distribution</a:t>
            </a: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” </a:t>
            </a:r>
            <a:r>
              <a:rPr lang="pt-PT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Patterns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845823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66"/>
                </a:solidFill>
              </a:rPr>
              <a:t>Most common "Integration" software architectures</a:t>
            </a:r>
            <a:endParaRPr lang="pt-PT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94" y="2416726"/>
            <a:ext cx="4953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81034" y="5702874"/>
            <a:ext cx="31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Point-to-Point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158" y="6167786"/>
            <a:ext cx="52677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source: http://russellobrien.hubpages.com/hub/Integration-Architecture-Explained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0106" y="2105135"/>
            <a:ext cx="3055894" cy="4324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Advantages</a:t>
            </a:r>
            <a:r>
              <a:rPr lang="pt-PT" sz="1400" b="0" dirty="0">
                <a:solidFill>
                  <a:srgbClr val="000066"/>
                </a:solidFill>
              </a:rPr>
              <a:t>: 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Strength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Efficiency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Fast</a:t>
            </a:r>
          </a:p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Disadvantages</a:t>
            </a:r>
            <a:r>
              <a:rPr lang="pt-PT" sz="1400" b="0" i="1" dirty="0">
                <a:solidFill>
                  <a:srgbClr val="000066"/>
                </a:solidFill>
              </a:rPr>
              <a:t>: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Maintenance costs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Global Complexity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Lack of flexibility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Providers resistence</a:t>
            </a:r>
          </a:p>
          <a:p>
            <a:pPr lvl="1" indent="1651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pt-PT" sz="1400" b="0" dirty="0">
                <a:solidFill>
                  <a:srgbClr val="000066"/>
                </a:solidFill>
              </a:rPr>
              <a:t>Unbalanced bandwidth </a:t>
            </a:r>
          </a:p>
          <a:p>
            <a:pPr eaLnBrk="0" hangingPunct="0">
              <a:lnSpc>
                <a:spcPct val="150000"/>
              </a:lnSpc>
              <a:spcBef>
                <a:spcPts val="1200"/>
              </a:spcBef>
            </a:pPr>
            <a:r>
              <a:rPr lang="pt-PT" sz="1400" i="1" dirty="0">
                <a:solidFill>
                  <a:srgbClr val="000066"/>
                </a:solidFill>
              </a:rPr>
              <a:t>Examples</a:t>
            </a:r>
            <a:r>
              <a:rPr lang="pt-PT" sz="1400" b="0" dirty="0">
                <a:solidFill>
                  <a:srgbClr val="000066"/>
                </a:solidFill>
              </a:rPr>
              <a:t>: Skype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486" y="1701217"/>
            <a:ext cx="845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1" dirty="0"/>
              <a:t>“It derives its name from the direct, tightly bound connections that are made between applications and is the simplest of the integration architectures…”</a:t>
            </a:r>
            <a:endParaRPr lang="pt-PT" sz="1400" b="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1452</Words>
  <Application>Microsoft Office PowerPoint</Application>
  <PresentationFormat>A4 Paper (210x297 mm)</PresentationFormat>
  <Paragraphs>319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Sidereus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Lufer</dc:creator>
  <cp:lastModifiedBy>Convertio</cp:lastModifiedBy>
  <cp:revision>523</cp:revision>
  <dcterms:created xsi:type="dcterms:W3CDTF">2000-10-17T00:17:28Z</dcterms:created>
  <dcterms:modified xsi:type="dcterms:W3CDTF">2021-11-18T14:15:28Z</dcterms:modified>
</cp:coreProperties>
</file>