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0" r:id="rId7"/>
    <p:sldId id="272" r:id="rId8"/>
    <p:sldId id="268" r:id="rId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282" autoAdjust="0"/>
  </p:normalViewPr>
  <p:slideViewPr>
    <p:cSldViewPr snapToGrid="0" showGuides="1">
      <p:cViewPr>
        <p:scale>
          <a:sx n="100" d="100"/>
          <a:sy n="100" d="100"/>
        </p:scale>
        <p:origin x="1002" y="43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B6E0BE-9079-4492-9E23-F67CE32BC2E0}" type="datetime1">
              <a:rPr lang="pt-PT" smtClean="0"/>
              <a:t>19/01/2022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6B3E3-3BE0-4E77-9E25-E1EBA58B569B}" type="datetime1">
              <a:rPr lang="pt-PT" smtClean="0"/>
              <a:pPr/>
              <a:t>19/01/2022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65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SUBTÍTULO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1" name="Marcador de Posição do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29" name="Marcador de Posição de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18" name="Marcador de Posição do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o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4" name="Marcador de Posição de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Marcador de Posição d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aix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aix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c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â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1" name="Marcador de Posição do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ção d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 title="Marcas de Lista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</a:t>
            </a:r>
            <a:br>
              <a:rPr lang="pt-PT" noProof="0"/>
            </a:br>
            <a:r>
              <a:rPr lang="pt-PT" noProof="0"/>
              <a:t>Estilo do Título do Modelo Global 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â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Marcador de Posição d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e Conteúdo 2" title="Marcas de Lista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</a:t>
            </a:r>
            <a:br>
              <a:rPr lang="pt-PT" noProof="0"/>
            </a:br>
            <a:r>
              <a:rPr lang="pt-PT" noProof="0"/>
              <a:t>Estilo do Título do Modelo Global 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aix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8" name="Marcador de Posição de Conteúdo 3" title="Marcas de Lista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 hasCustomPrompt="1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>
              <a:buClr>
                <a:schemeClr val="accent2"/>
              </a:buClr>
            </a:pPr>
            <a:r>
              <a:rPr lang="pt-PT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PT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PT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PT" noProof="0"/>
              <a:t>Quinto nível</a:t>
            </a:r>
          </a:p>
        </p:txBody>
      </p:sp>
      <p:sp>
        <p:nvSpPr>
          <p:cNvPr id="19" name="Marcador de Posição do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e Conteúdo 5" title="Marcas de Lista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 hasCustomPrompt="1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>
              <a:buClr>
                <a:schemeClr val="accent2"/>
              </a:buClr>
            </a:pPr>
            <a:r>
              <a:rPr lang="pt-PT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PT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PT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PT" noProof="0"/>
              <a:t>Quinto nível</a:t>
            </a:r>
          </a:p>
        </p:txBody>
      </p:sp>
      <p:sp>
        <p:nvSpPr>
          <p:cNvPr id="24" name="Marcador de Posição do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aix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PT" noProof="0"/>
          </a:p>
        </p:txBody>
      </p:sp>
      <p:sp>
        <p:nvSpPr>
          <p:cNvPr id="34" name="Marcador de Posição do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Texto aqui</a:t>
            </a:r>
          </a:p>
        </p:txBody>
      </p:sp>
      <p:sp>
        <p:nvSpPr>
          <p:cNvPr id="20" name="Marcador de Posição do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PT" noProof="0"/>
              <a:t>Clique no ícone para adicionar um gráfico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no ícone para adicionar uma tabela</a:t>
            </a:r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P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aix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37" name="Marcador de Posição do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 ESTILO DO SUBTÍTULO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Insira ou Arraste e Largue a Imagem Aqui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Adicione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Nome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Número de Telefone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E-mail </a:t>
            </a:r>
          </a:p>
        </p:txBody>
      </p:sp>
      <p:sp>
        <p:nvSpPr>
          <p:cNvPr id="13" name="Marcador de Posição do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PT" noProof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PT" noProof="0"/>
          </a:p>
        </p:txBody>
      </p:sp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ção d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Marcador de Posição do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ção da Imagem 16" title="Imagem de edifí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Hexágono 17" descr="Hexágono sólido colorido com tons escuros no centr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0" name="Caixa de texto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pt-PT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err="1"/>
              <a:t>Presentation</a:t>
            </a:r>
            <a:r>
              <a:rPr lang="pt-PT" dirty="0"/>
              <a:t> - P02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5" y="3640998"/>
            <a:ext cx="4133388" cy="1257574"/>
          </a:xfrm>
        </p:spPr>
        <p:txBody>
          <a:bodyPr rtlCol="0"/>
          <a:lstStyle/>
          <a:p>
            <a:pPr rtl="0"/>
            <a:r>
              <a:rPr lang="pt-PT" dirty="0"/>
              <a:t>Data </a:t>
            </a:r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Visualization</a:t>
            </a:r>
            <a:r>
              <a:rPr lang="pt-PT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3B6F8E-E503-471B-B2D4-0EBCE80A9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090" y="2794890"/>
            <a:ext cx="1291137" cy="12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30CBAA3-FEE8-41AC-A3E7-EC2FF2FF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33222" cy="939798"/>
          </a:xfrm>
          <a:noFill/>
        </p:spPr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Data </a:t>
            </a:r>
            <a:r>
              <a:rPr lang="pt-PT" dirty="0" err="1">
                <a:solidFill>
                  <a:schemeClr val="accent1"/>
                </a:solidFill>
              </a:rPr>
              <a:t>visualization</a:t>
            </a:r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DF6A84-E9C5-4F25-924D-1C24FA07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9" y="1174344"/>
            <a:ext cx="8442522" cy="474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0954F5-F121-4940-8CD1-D35F2AB4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463" y="1441771"/>
            <a:ext cx="2574925" cy="1851660"/>
          </a:xfrm>
          <a:prstGeom prst="rect">
            <a:avLst/>
          </a:prstGeom>
        </p:spPr>
      </p:pic>
      <p:pic>
        <p:nvPicPr>
          <p:cNvPr id="6" name="Imagem 5" descr="Image">
            <a:extLst>
              <a:ext uri="{FF2B5EF4-FFF2-40B4-BE49-F238E27FC236}">
                <a16:creationId xmlns:a16="http://schemas.microsoft.com/office/drawing/2014/main" id="{02EBEB68-2349-491F-B8D8-A0222E356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79" y="3831997"/>
            <a:ext cx="2619094" cy="1584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5A574E0-9C72-4E7E-93FD-63320A6E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33222" cy="939798"/>
          </a:xfrm>
          <a:noFill/>
        </p:spPr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Data </a:t>
            </a:r>
            <a:r>
              <a:rPr lang="pt-PT" dirty="0" err="1">
                <a:solidFill>
                  <a:schemeClr val="accent1"/>
                </a:solidFill>
              </a:rPr>
              <a:t>visualization</a:t>
            </a:r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C4E7A5-1A3B-4867-B1B5-B50B1EFDAD4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480866-83D1-42D9-BD8B-BDFD164405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pPr rtl="0"/>
            <a:fld id="{8699F50C-BE38-4BD0-BA84-9B090E1F2B9B}" type="slidenum">
              <a:rPr lang="pt-PT" noProof="0" smtClean="0"/>
              <a:t>3</a:t>
            </a:fld>
            <a:endParaRPr lang="pt-PT" noProof="0"/>
          </a:p>
        </p:txBody>
      </p:sp>
      <p:pic>
        <p:nvPicPr>
          <p:cNvPr id="8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2BD257B3-8EAE-4789-8EE8-8DDEEB2F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354484"/>
            <a:ext cx="7402808" cy="41490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4BB8ED2-E6ED-4612-B140-DB6C2EB7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520" y="2772773"/>
            <a:ext cx="4052592" cy="13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4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5A574E0-9C72-4E7E-93FD-63320A6E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33222" cy="939798"/>
          </a:xfrm>
          <a:noFill/>
        </p:spPr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Data </a:t>
            </a:r>
            <a:r>
              <a:rPr lang="pt-PT" dirty="0" err="1">
                <a:solidFill>
                  <a:schemeClr val="accent1"/>
                </a:solidFill>
              </a:rPr>
              <a:t>visualization</a:t>
            </a:r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C4E7A5-1A3B-4867-B1B5-B50B1EFDAD4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480866-83D1-42D9-BD8B-BDFD164405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pPr rtl="0"/>
            <a:fld id="{8699F50C-BE38-4BD0-BA84-9B090E1F2B9B}" type="slidenum">
              <a:rPr lang="pt-PT" noProof="0" smtClean="0"/>
              <a:t>4</a:t>
            </a:fld>
            <a:endParaRPr lang="pt-PT" noProof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3945D1B-FEDF-478A-BA0C-A3FA0E311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35492"/>
            <a:ext cx="8534400" cy="4787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88C95C7-0E55-4C65-BE15-D0FCC24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25" y="2222500"/>
            <a:ext cx="2921887" cy="241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61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a Imagem 7" title="Imagem de edifício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ágono 9" descr="Hexágono sólido colorido com tons escuros no centro do destaque da imagem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1" y="2663054"/>
            <a:ext cx="2745860" cy="1186693"/>
          </a:xfrm>
        </p:spPr>
        <p:txBody>
          <a:bodyPr rtlCol="0">
            <a:normAutofit fontScale="90000"/>
          </a:bodyPr>
          <a:lstStyle/>
          <a:p>
            <a:br>
              <a:rPr lang="pt-PT" b="0" dirty="0">
                <a:latin typeface="Calibri Light" panose="020F0302020204030204" pitchFamily="34" charset="0"/>
              </a:rPr>
            </a:br>
            <a:br>
              <a:rPr lang="pt-PT" b="0" dirty="0">
                <a:latin typeface="Calibri Light" panose="020F0302020204030204" pitchFamily="34" charset="0"/>
              </a:rPr>
            </a:br>
            <a:br>
              <a:rPr lang="pt-PT" b="0" dirty="0">
                <a:latin typeface="Calibri Light" panose="020F0302020204030204" pitchFamily="34" charset="0"/>
              </a:rPr>
            </a:br>
            <a:r>
              <a:rPr lang="pt-PT" b="0" dirty="0" err="1"/>
              <a:t>Thank</a:t>
            </a:r>
            <a:r>
              <a:rPr lang="pt-PT" b="0" dirty="0"/>
              <a:t> </a:t>
            </a:r>
            <a:r>
              <a:rPr lang="pt-PT" b="0" dirty="0" err="1"/>
              <a:t>You</a:t>
            </a:r>
            <a:r>
              <a:rPr lang="pt-PT" b="0" dirty="0"/>
              <a:t>!</a:t>
            </a:r>
            <a:br>
              <a:rPr lang="pt-PT" b="0" dirty="0"/>
            </a:b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1" y="3448807"/>
            <a:ext cx="4911633" cy="81458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João Fernandes 18825 </a:t>
            </a:r>
          </a:p>
          <a:p>
            <a:pPr rtl="0"/>
            <a:r>
              <a:rPr lang="pt-PT" dirty="0"/>
              <a:t>Carlos Martins 18836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90D9D7-8C40-4427-B5EC-E76561D75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73" y="2693704"/>
            <a:ext cx="2080172" cy="14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08_TF00951641_Win32" id="{496CACB7-E58D-49CB-9C9D-3865BA4CEFF7}" vid="{80092E81-BA88-4C39-982C-79D0AAF3DEF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hexágonos e cores claras</Template>
  <TotalTime>248</TotalTime>
  <Words>36</Words>
  <Application>Microsoft Office PowerPoint</Application>
  <PresentationFormat>Ecrã Panorâmico</PresentationFormat>
  <Paragraphs>14</Paragraphs>
  <Slides>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Gill Sans SemiBold</vt:lpstr>
      <vt:lpstr>Times New Roman</vt:lpstr>
      <vt:lpstr>Tema do Office</vt:lpstr>
      <vt:lpstr>Presentation - P02</vt:lpstr>
      <vt:lpstr>Data visualization</vt:lpstr>
      <vt:lpstr>Data visualization</vt:lpstr>
      <vt:lpstr>Data visualization</vt:lpstr>
      <vt:lpstr>  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Performance</dc:title>
  <dc:creator>André Freitas</dc:creator>
  <cp:lastModifiedBy>João Fernandes</cp:lastModifiedBy>
  <cp:revision>9</cp:revision>
  <dcterms:created xsi:type="dcterms:W3CDTF">2022-01-17T21:42:48Z</dcterms:created>
  <dcterms:modified xsi:type="dcterms:W3CDTF">2022-01-19T18:20:03Z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