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25673-A459-4A71-863C-7992ED7640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A11553-C688-4EEE-A386-D520CAFF7B70}">
      <dgm:prSet/>
      <dgm:spPr/>
      <dgm:t>
        <a:bodyPr/>
        <a:lstStyle/>
        <a:p>
          <a:r>
            <a:rPr lang="pt-BR"/>
            <a:t>° EMPÁTIA </a:t>
          </a:r>
          <a:endParaRPr lang="en-US"/>
        </a:p>
      </dgm:t>
    </dgm:pt>
    <dgm:pt modelId="{F50C5A33-4E42-47C9-95E2-CE0BE57F5F0C}" type="parTrans" cxnId="{9F79F95A-A1C7-4079-9980-12F1FF0C1B91}">
      <dgm:prSet/>
      <dgm:spPr/>
      <dgm:t>
        <a:bodyPr/>
        <a:lstStyle/>
        <a:p>
          <a:endParaRPr lang="en-US"/>
        </a:p>
      </dgm:t>
    </dgm:pt>
    <dgm:pt modelId="{4253FB77-FA1B-42ED-BB06-CD11DC6FA770}" type="sibTrans" cxnId="{9F79F95A-A1C7-4079-9980-12F1FF0C1B91}">
      <dgm:prSet/>
      <dgm:spPr/>
      <dgm:t>
        <a:bodyPr/>
        <a:lstStyle/>
        <a:p>
          <a:endParaRPr lang="en-US"/>
        </a:p>
      </dgm:t>
    </dgm:pt>
    <dgm:pt modelId="{15EA782B-CF97-4D05-9CAE-01AAF4667BE0}">
      <dgm:prSet/>
      <dgm:spPr/>
      <dgm:t>
        <a:bodyPr/>
        <a:lstStyle/>
        <a:p>
          <a:r>
            <a:rPr lang="pt-BR"/>
            <a:t>° ÉTICA</a:t>
          </a:r>
          <a:endParaRPr lang="en-US"/>
        </a:p>
      </dgm:t>
    </dgm:pt>
    <dgm:pt modelId="{4B2747BA-28E9-46F4-9EB5-154DCFFCBAD0}" type="parTrans" cxnId="{81642776-7399-4D55-A850-B0C70718A15F}">
      <dgm:prSet/>
      <dgm:spPr/>
      <dgm:t>
        <a:bodyPr/>
        <a:lstStyle/>
        <a:p>
          <a:endParaRPr lang="en-US"/>
        </a:p>
      </dgm:t>
    </dgm:pt>
    <dgm:pt modelId="{593964AE-9EB4-4F55-A5DF-7136F95B5910}" type="sibTrans" cxnId="{81642776-7399-4D55-A850-B0C70718A15F}">
      <dgm:prSet/>
      <dgm:spPr/>
      <dgm:t>
        <a:bodyPr/>
        <a:lstStyle/>
        <a:p>
          <a:endParaRPr lang="en-US"/>
        </a:p>
      </dgm:t>
    </dgm:pt>
    <dgm:pt modelId="{9F615AA5-F70E-4190-B6DB-503246FE61E0}">
      <dgm:prSet/>
      <dgm:spPr/>
      <dgm:t>
        <a:bodyPr/>
        <a:lstStyle/>
        <a:p>
          <a:r>
            <a:rPr lang="pt-BR"/>
            <a:t>° ORGANIZAÇÃO</a:t>
          </a:r>
          <a:endParaRPr lang="en-US"/>
        </a:p>
      </dgm:t>
    </dgm:pt>
    <dgm:pt modelId="{1F2ADE2A-FBEB-415F-945A-EE029A57B432}" type="parTrans" cxnId="{9EBFE9C3-3657-4CB1-8A27-1B14EDA87841}">
      <dgm:prSet/>
      <dgm:spPr/>
      <dgm:t>
        <a:bodyPr/>
        <a:lstStyle/>
        <a:p>
          <a:endParaRPr lang="en-US"/>
        </a:p>
      </dgm:t>
    </dgm:pt>
    <dgm:pt modelId="{61256DF8-5012-43FA-883C-195C3FF90006}" type="sibTrans" cxnId="{9EBFE9C3-3657-4CB1-8A27-1B14EDA87841}">
      <dgm:prSet/>
      <dgm:spPr/>
      <dgm:t>
        <a:bodyPr/>
        <a:lstStyle/>
        <a:p>
          <a:endParaRPr lang="en-US"/>
        </a:p>
      </dgm:t>
    </dgm:pt>
    <dgm:pt modelId="{14883CA2-A8D6-4A1B-9F10-44933AB7268F}">
      <dgm:prSet/>
      <dgm:spPr/>
      <dgm:t>
        <a:bodyPr/>
        <a:lstStyle/>
        <a:p>
          <a:r>
            <a:rPr lang="pt-BR"/>
            <a:t>° DEDICAÇÃO</a:t>
          </a:r>
          <a:endParaRPr lang="en-US"/>
        </a:p>
      </dgm:t>
    </dgm:pt>
    <dgm:pt modelId="{ABDAD182-1ABF-421C-8A94-FD6EA7A501C6}" type="parTrans" cxnId="{AF02133A-5343-4B8D-90A0-68D6EBED3133}">
      <dgm:prSet/>
      <dgm:spPr/>
      <dgm:t>
        <a:bodyPr/>
        <a:lstStyle/>
        <a:p>
          <a:endParaRPr lang="en-US"/>
        </a:p>
      </dgm:t>
    </dgm:pt>
    <dgm:pt modelId="{76DD1252-A188-4641-AFB6-D447A673FA38}" type="sibTrans" cxnId="{AF02133A-5343-4B8D-90A0-68D6EBED3133}">
      <dgm:prSet/>
      <dgm:spPr/>
      <dgm:t>
        <a:bodyPr/>
        <a:lstStyle/>
        <a:p>
          <a:endParaRPr lang="en-US"/>
        </a:p>
      </dgm:t>
    </dgm:pt>
    <dgm:pt modelId="{F24D6390-AA41-49AE-A081-8D1DB9F91C28}">
      <dgm:prSet/>
      <dgm:spPr/>
      <dgm:t>
        <a:bodyPr/>
        <a:lstStyle/>
        <a:p>
          <a:r>
            <a:rPr lang="pt-BR"/>
            <a:t>° RESPONSÁVEL </a:t>
          </a:r>
          <a:endParaRPr lang="en-US"/>
        </a:p>
      </dgm:t>
    </dgm:pt>
    <dgm:pt modelId="{8C17C5AD-FBBA-4CFD-A843-FBE27432216F}" type="parTrans" cxnId="{456F9CE5-4237-4C04-A165-C558C08A66A2}">
      <dgm:prSet/>
      <dgm:spPr/>
      <dgm:t>
        <a:bodyPr/>
        <a:lstStyle/>
        <a:p>
          <a:endParaRPr lang="en-US"/>
        </a:p>
      </dgm:t>
    </dgm:pt>
    <dgm:pt modelId="{7835E4F2-2134-4FCF-9EDA-F46098B9F909}" type="sibTrans" cxnId="{456F9CE5-4237-4C04-A165-C558C08A66A2}">
      <dgm:prSet/>
      <dgm:spPr/>
      <dgm:t>
        <a:bodyPr/>
        <a:lstStyle/>
        <a:p>
          <a:endParaRPr lang="en-US"/>
        </a:p>
      </dgm:t>
    </dgm:pt>
    <dgm:pt modelId="{53CA9AD7-064B-449A-B300-D686E8D69437}">
      <dgm:prSet/>
      <dgm:spPr/>
      <dgm:t>
        <a:bodyPr/>
        <a:lstStyle/>
        <a:p>
          <a:r>
            <a:rPr lang="pt-BR"/>
            <a:t>° CONFIANÇA</a:t>
          </a:r>
          <a:endParaRPr lang="en-US"/>
        </a:p>
      </dgm:t>
    </dgm:pt>
    <dgm:pt modelId="{0C81974B-E974-4C38-9E8F-01648E19C59C}" type="parTrans" cxnId="{8F32339E-CF9F-45D6-BE79-AD93593A54D5}">
      <dgm:prSet/>
      <dgm:spPr/>
      <dgm:t>
        <a:bodyPr/>
        <a:lstStyle/>
        <a:p>
          <a:endParaRPr lang="en-US"/>
        </a:p>
      </dgm:t>
    </dgm:pt>
    <dgm:pt modelId="{FCC1CC93-EAEB-4C98-B3DC-89910D8BC112}" type="sibTrans" cxnId="{8F32339E-CF9F-45D6-BE79-AD93593A54D5}">
      <dgm:prSet/>
      <dgm:spPr/>
      <dgm:t>
        <a:bodyPr/>
        <a:lstStyle/>
        <a:p>
          <a:endParaRPr lang="en-US"/>
        </a:p>
      </dgm:t>
    </dgm:pt>
    <dgm:pt modelId="{BC6C914B-27D4-413C-977C-1B3CC6945730}" type="pres">
      <dgm:prSet presAssocID="{07825673-A459-4A71-863C-7992ED7640CC}" presName="linear" presStyleCnt="0">
        <dgm:presLayoutVars>
          <dgm:animLvl val="lvl"/>
          <dgm:resizeHandles val="exact"/>
        </dgm:presLayoutVars>
      </dgm:prSet>
      <dgm:spPr/>
    </dgm:pt>
    <dgm:pt modelId="{585A8E66-1F44-46F0-B349-6C4E2F8208A2}" type="pres">
      <dgm:prSet presAssocID="{DBA11553-C688-4EEE-A386-D520CAFF7B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87DD15-A137-42F6-A1D7-8D0C773A5AE6}" type="pres">
      <dgm:prSet presAssocID="{4253FB77-FA1B-42ED-BB06-CD11DC6FA770}" presName="spacer" presStyleCnt="0"/>
      <dgm:spPr/>
    </dgm:pt>
    <dgm:pt modelId="{A1FA7F81-C2F4-4B45-9E03-DE1CAC81F932}" type="pres">
      <dgm:prSet presAssocID="{15EA782B-CF97-4D05-9CAE-01AAF4667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8C9AD1-1B09-4B20-AF82-884F8620A65D}" type="pres">
      <dgm:prSet presAssocID="{593964AE-9EB4-4F55-A5DF-7136F95B5910}" presName="spacer" presStyleCnt="0"/>
      <dgm:spPr/>
    </dgm:pt>
    <dgm:pt modelId="{473B0CAD-EA6C-4A08-A596-7F1ADEC0BC27}" type="pres">
      <dgm:prSet presAssocID="{9F615AA5-F70E-4190-B6DB-503246FE61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BB9F22-C2F3-4B47-9D11-A8C28637B907}" type="pres">
      <dgm:prSet presAssocID="{61256DF8-5012-43FA-883C-195C3FF90006}" presName="spacer" presStyleCnt="0"/>
      <dgm:spPr/>
    </dgm:pt>
    <dgm:pt modelId="{1791ED7D-657D-4A74-BE48-C5ED4C1C9F9D}" type="pres">
      <dgm:prSet presAssocID="{14883CA2-A8D6-4A1B-9F10-44933AB726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1C38AD-F91A-48C3-ACF3-3397590355F7}" type="pres">
      <dgm:prSet presAssocID="{76DD1252-A188-4641-AFB6-D447A673FA38}" presName="spacer" presStyleCnt="0"/>
      <dgm:spPr/>
    </dgm:pt>
    <dgm:pt modelId="{384230F3-8B73-4FEC-814D-9C51633762D8}" type="pres">
      <dgm:prSet presAssocID="{F24D6390-AA41-49AE-A081-8D1DB9F91C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1D17089-EB51-4348-9BC4-F239851625CD}" type="pres">
      <dgm:prSet presAssocID="{7835E4F2-2134-4FCF-9EDA-F46098B9F909}" presName="spacer" presStyleCnt="0"/>
      <dgm:spPr/>
    </dgm:pt>
    <dgm:pt modelId="{63E3B98C-1FBA-4D01-8893-03B4B18BA73A}" type="pres">
      <dgm:prSet presAssocID="{53CA9AD7-064B-449A-B300-D686E8D694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4E1F12-5EFE-4985-AFF9-CE75385617BC}" type="presOf" srcId="{9F615AA5-F70E-4190-B6DB-503246FE61E0}" destId="{473B0CAD-EA6C-4A08-A596-7F1ADEC0BC27}" srcOrd="0" destOrd="0" presId="urn:microsoft.com/office/officeart/2005/8/layout/vList2"/>
    <dgm:cxn modelId="{4659BA2F-D502-494E-BBF7-4B55805D9AE9}" type="presOf" srcId="{F24D6390-AA41-49AE-A081-8D1DB9F91C28}" destId="{384230F3-8B73-4FEC-814D-9C51633762D8}" srcOrd="0" destOrd="0" presId="urn:microsoft.com/office/officeart/2005/8/layout/vList2"/>
    <dgm:cxn modelId="{681A1338-A812-4875-A6CF-D26F3F9E1A23}" type="presOf" srcId="{14883CA2-A8D6-4A1B-9F10-44933AB7268F}" destId="{1791ED7D-657D-4A74-BE48-C5ED4C1C9F9D}" srcOrd="0" destOrd="0" presId="urn:microsoft.com/office/officeart/2005/8/layout/vList2"/>
    <dgm:cxn modelId="{AF02133A-5343-4B8D-90A0-68D6EBED3133}" srcId="{07825673-A459-4A71-863C-7992ED7640CC}" destId="{14883CA2-A8D6-4A1B-9F10-44933AB7268F}" srcOrd="3" destOrd="0" parTransId="{ABDAD182-1ABF-421C-8A94-FD6EA7A501C6}" sibTransId="{76DD1252-A188-4641-AFB6-D447A673FA38}"/>
    <dgm:cxn modelId="{C2AA6645-08E2-4366-85CB-149D0ABC5EF7}" type="presOf" srcId="{DBA11553-C688-4EEE-A386-D520CAFF7B70}" destId="{585A8E66-1F44-46F0-B349-6C4E2F8208A2}" srcOrd="0" destOrd="0" presId="urn:microsoft.com/office/officeart/2005/8/layout/vList2"/>
    <dgm:cxn modelId="{81642776-7399-4D55-A850-B0C70718A15F}" srcId="{07825673-A459-4A71-863C-7992ED7640CC}" destId="{15EA782B-CF97-4D05-9CAE-01AAF4667BE0}" srcOrd="1" destOrd="0" parTransId="{4B2747BA-28E9-46F4-9EB5-154DCFFCBAD0}" sibTransId="{593964AE-9EB4-4F55-A5DF-7136F95B5910}"/>
    <dgm:cxn modelId="{9F79F95A-A1C7-4079-9980-12F1FF0C1B91}" srcId="{07825673-A459-4A71-863C-7992ED7640CC}" destId="{DBA11553-C688-4EEE-A386-D520CAFF7B70}" srcOrd="0" destOrd="0" parTransId="{F50C5A33-4E42-47C9-95E2-CE0BE57F5F0C}" sibTransId="{4253FB77-FA1B-42ED-BB06-CD11DC6FA770}"/>
    <dgm:cxn modelId="{70A6207D-964A-4F99-A43E-4B9D3900BF85}" type="presOf" srcId="{53CA9AD7-064B-449A-B300-D686E8D69437}" destId="{63E3B98C-1FBA-4D01-8893-03B4B18BA73A}" srcOrd="0" destOrd="0" presId="urn:microsoft.com/office/officeart/2005/8/layout/vList2"/>
    <dgm:cxn modelId="{8F32339E-CF9F-45D6-BE79-AD93593A54D5}" srcId="{07825673-A459-4A71-863C-7992ED7640CC}" destId="{53CA9AD7-064B-449A-B300-D686E8D69437}" srcOrd="5" destOrd="0" parTransId="{0C81974B-E974-4C38-9E8F-01648E19C59C}" sibTransId="{FCC1CC93-EAEB-4C98-B3DC-89910D8BC112}"/>
    <dgm:cxn modelId="{1FA7F7A6-2892-4874-BC42-FE976A8BF312}" type="presOf" srcId="{07825673-A459-4A71-863C-7992ED7640CC}" destId="{BC6C914B-27D4-413C-977C-1B3CC6945730}" srcOrd="0" destOrd="0" presId="urn:microsoft.com/office/officeart/2005/8/layout/vList2"/>
    <dgm:cxn modelId="{DB0942AD-9B09-4011-A840-0F92518C065B}" type="presOf" srcId="{15EA782B-CF97-4D05-9CAE-01AAF4667BE0}" destId="{A1FA7F81-C2F4-4B45-9E03-DE1CAC81F932}" srcOrd="0" destOrd="0" presId="urn:microsoft.com/office/officeart/2005/8/layout/vList2"/>
    <dgm:cxn modelId="{9EBFE9C3-3657-4CB1-8A27-1B14EDA87841}" srcId="{07825673-A459-4A71-863C-7992ED7640CC}" destId="{9F615AA5-F70E-4190-B6DB-503246FE61E0}" srcOrd="2" destOrd="0" parTransId="{1F2ADE2A-FBEB-415F-945A-EE029A57B432}" sibTransId="{61256DF8-5012-43FA-883C-195C3FF90006}"/>
    <dgm:cxn modelId="{456F9CE5-4237-4C04-A165-C558C08A66A2}" srcId="{07825673-A459-4A71-863C-7992ED7640CC}" destId="{F24D6390-AA41-49AE-A081-8D1DB9F91C28}" srcOrd="4" destOrd="0" parTransId="{8C17C5AD-FBBA-4CFD-A843-FBE27432216F}" sibTransId="{7835E4F2-2134-4FCF-9EDA-F46098B9F909}"/>
    <dgm:cxn modelId="{1585CD51-25BD-4EC4-A0C2-580BECA8510E}" type="presParOf" srcId="{BC6C914B-27D4-413C-977C-1B3CC6945730}" destId="{585A8E66-1F44-46F0-B349-6C4E2F8208A2}" srcOrd="0" destOrd="0" presId="urn:microsoft.com/office/officeart/2005/8/layout/vList2"/>
    <dgm:cxn modelId="{A330742F-6000-41BB-99CD-E5D3B67EDA74}" type="presParOf" srcId="{BC6C914B-27D4-413C-977C-1B3CC6945730}" destId="{6087DD15-A137-42F6-A1D7-8D0C773A5AE6}" srcOrd="1" destOrd="0" presId="urn:microsoft.com/office/officeart/2005/8/layout/vList2"/>
    <dgm:cxn modelId="{F8EBEE84-5E7A-4636-ABBC-668BCE9351F3}" type="presParOf" srcId="{BC6C914B-27D4-413C-977C-1B3CC6945730}" destId="{A1FA7F81-C2F4-4B45-9E03-DE1CAC81F932}" srcOrd="2" destOrd="0" presId="urn:microsoft.com/office/officeart/2005/8/layout/vList2"/>
    <dgm:cxn modelId="{69839974-4E9A-4831-870E-730BF40C7665}" type="presParOf" srcId="{BC6C914B-27D4-413C-977C-1B3CC6945730}" destId="{5D8C9AD1-1B09-4B20-AF82-884F8620A65D}" srcOrd="3" destOrd="0" presId="urn:microsoft.com/office/officeart/2005/8/layout/vList2"/>
    <dgm:cxn modelId="{F76A34C1-2404-41F1-BBD3-CFC947230AFC}" type="presParOf" srcId="{BC6C914B-27D4-413C-977C-1B3CC6945730}" destId="{473B0CAD-EA6C-4A08-A596-7F1ADEC0BC27}" srcOrd="4" destOrd="0" presId="urn:microsoft.com/office/officeart/2005/8/layout/vList2"/>
    <dgm:cxn modelId="{86C504CF-07B3-4752-B037-81D8E0280242}" type="presParOf" srcId="{BC6C914B-27D4-413C-977C-1B3CC6945730}" destId="{20BB9F22-C2F3-4B47-9D11-A8C28637B907}" srcOrd="5" destOrd="0" presId="urn:microsoft.com/office/officeart/2005/8/layout/vList2"/>
    <dgm:cxn modelId="{AADC441F-3C08-4C46-9B63-351310B5CD07}" type="presParOf" srcId="{BC6C914B-27D4-413C-977C-1B3CC6945730}" destId="{1791ED7D-657D-4A74-BE48-C5ED4C1C9F9D}" srcOrd="6" destOrd="0" presId="urn:microsoft.com/office/officeart/2005/8/layout/vList2"/>
    <dgm:cxn modelId="{BE302A74-7FB4-4B27-A1B1-9F3DC8159DD0}" type="presParOf" srcId="{BC6C914B-27D4-413C-977C-1B3CC6945730}" destId="{B51C38AD-F91A-48C3-ACF3-3397590355F7}" srcOrd="7" destOrd="0" presId="urn:microsoft.com/office/officeart/2005/8/layout/vList2"/>
    <dgm:cxn modelId="{2F641BA4-C11A-4E0A-B42C-0D43D57CE623}" type="presParOf" srcId="{BC6C914B-27D4-413C-977C-1B3CC6945730}" destId="{384230F3-8B73-4FEC-814D-9C51633762D8}" srcOrd="8" destOrd="0" presId="urn:microsoft.com/office/officeart/2005/8/layout/vList2"/>
    <dgm:cxn modelId="{C9636196-F9BD-4242-A21F-77BA44CF9C22}" type="presParOf" srcId="{BC6C914B-27D4-413C-977C-1B3CC6945730}" destId="{21D17089-EB51-4348-9BC4-F239851625CD}" srcOrd="9" destOrd="0" presId="urn:microsoft.com/office/officeart/2005/8/layout/vList2"/>
    <dgm:cxn modelId="{E3E37501-FE86-4770-9802-FC3584F6EEE7}" type="presParOf" srcId="{BC6C914B-27D4-413C-977C-1B3CC6945730}" destId="{63E3B98C-1FBA-4D01-8893-03B4B18BA7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8E66-1F44-46F0-B349-6C4E2F8208A2}">
      <dsp:nvSpPr>
        <dsp:cNvPr id="0" name=""/>
        <dsp:cNvSpPr/>
      </dsp:nvSpPr>
      <dsp:spPr>
        <a:xfrm>
          <a:off x="0" y="61073"/>
          <a:ext cx="52578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EMPÁTIA </a:t>
          </a:r>
          <a:endParaRPr lang="en-US" sz="3400" kern="1200"/>
        </a:p>
      </dsp:txBody>
      <dsp:txXfrm>
        <a:off x="39809" y="100882"/>
        <a:ext cx="5178182" cy="735872"/>
      </dsp:txXfrm>
    </dsp:sp>
    <dsp:sp modelId="{A1FA7F81-C2F4-4B45-9E03-DE1CAC81F932}">
      <dsp:nvSpPr>
        <dsp:cNvPr id="0" name=""/>
        <dsp:cNvSpPr/>
      </dsp:nvSpPr>
      <dsp:spPr>
        <a:xfrm>
          <a:off x="0" y="974483"/>
          <a:ext cx="525780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ÉTICA</a:t>
          </a:r>
          <a:endParaRPr lang="en-US" sz="3400" kern="1200"/>
        </a:p>
      </dsp:txBody>
      <dsp:txXfrm>
        <a:off x="39809" y="1014292"/>
        <a:ext cx="5178182" cy="735872"/>
      </dsp:txXfrm>
    </dsp:sp>
    <dsp:sp modelId="{473B0CAD-EA6C-4A08-A596-7F1ADEC0BC27}">
      <dsp:nvSpPr>
        <dsp:cNvPr id="0" name=""/>
        <dsp:cNvSpPr/>
      </dsp:nvSpPr>
      <dsp:spPr>
        <a:xfrm>
          <a:off x="0" y="1887893"/>
          <a:ext cx="525780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ORGANIZAÇÃO</a:t>
          </a:r>
          <a:endParaRPr lang="en-US" sz="3400" kern="1200"/>
        </a:p>
      </dsp:txBody>
      <dsp:txXfrm>
        <a:off x="39809" y="1927702"/>
        <a:ext cx="5178182" cy="735872"/>
      </dsp:txXfrm>
    </dsp:sp>
    <dsp:sp modelId="{1791ED7D-657D-4A74-BE48-C5ED4C1C9F9D}">
      <dsp:nvSpPr>
        <dsp:cNvPr id="0" name=""/>
        <dsp:cNvSpPr/>
      </dsp:nvSpPr>
      <dsp:spPr>
        <a:xfrm>
          <a:off x="0" y="2801303"/>
          <a:ext cx="525780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DEDICAÇÃO</a:t>
          </a:r>
          <a:endParaRPr lang="en-US" sz="3400" kern="1200"/>
        </a:p>
      </dsp:txBody>
      <dsp:txXfrm>
        <a:off x="39809" y="2841112"/>
        <a:ext cx="5178182" cy="735872"/>
      </dsp:txXfrm>
    </dsp:sp>
    <dsp:sp modelId="{384230F3-8B73-4FEC-814D-9C51633762D8}">
      <dsp:nvSpPr>
        <dsp:cNvPr id="0" name=""/>
        <dsp:cNvSpPr/>
      </dsp:nvSpPr>
      <dsp:spPr>
        <a:xfrm>
          <a:off x="0" y="3714714"/>
          <a:ext cx="525780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RESPONSÁVEL </a:t>
          </a:r>
          <a:endParaRPr lang="en-US" sz="3400" kern="1200"/>
        </a:p>
      </dsp:txBody>
      <dsp:txXfrm>
        <a:off x="39809" y="3754523"/>
        <a:ext cx="5178182" cy="735872"/>
      </dsp:txXfrm>
    </dsp:sp>
    <dsp:sp modelId="{63E3B98C-1FBA-4D01-8893-03B4B18BA73A}">
      <dsp:nvSpPr>
        <dsp:cNvPr id="0" name=""/>
        <dsp:cNvSpPr/>
      </dsp:nvSpPr>
      <dsp:spPr>
        <a:xfrm>
          <a:off x="0" y="4628124"/>
          <a:ext cx="52578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CONFIANÇA</a:t>
          </a:r>
          <a:endParaRPr lang="en-US" sz="3400" kern="1200"/>
        </a:p>
      </dsp:txBody>
      <dsp:txXfrm>
        <a:off x="39809" y="4667933"/>
        <a:ext cx="51781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dirty="0" err="1"/>
              <a:t>Contextualização</a:t>
            </a:r>
            <a:endParaRPr lang="en-US" sz="5200" b="1" u="sng" dirty="0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-1" b="-1"/>
          <a:stretch/>
        </p:blipFill>
        <p:spPr bwMode="auto">
          <a:xfrm>
            <a:off x="838200" y="1845426"/>
            <a:ext cx="1051254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63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u="sng">
                <a:solidFill>
                  <a:srgbClr val="463C58"/>
                </a:solidFill>
              </a:rPr>
              <a:t>Objetivo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EFFFF"/>
                </a:solidFill>
              </a:rPr>
              <a:t> </a:t>
            </a:r>
            <a:r>
              <a:rPr lang="en-US" sz="2200" b="1">
                <a:solidFill>
                  <a:srgbClr val="FEFFFF"/>
                </a:solidFill>
              </a:rPr>
              <a:t>Roxo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conhecido como </a:t>
            </a:r>
            <a:r>
              <a:rPr lang="en-US" sz="2200" b="1">
                <a:solidFill>
                  <a:srgbClr val="FEFFFF"/>
                </a:solidFill>
              </a:rPr>
              <a:t>cor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da realeza e nobreza, também pode ser associado a  respeito e sabedoria.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Amarelo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O </a:t>
            </a:r>
            <a:r>
              <a:rPr lang="en-US" sz="2200" b="1" i="0">
                <a:solidFill>
                  <a:srgbClr val="FEFFFF"/>
                </a:solidFill>
                <a:effectLst/>
              </a:rPr>
              <a:t>amarelo</a:t>
            </a:r>
            <a:r>
              <a:rPr lang="en-US" sz="2200" b="0" i="0">
                <a:solidFill>
                  <a:srgbClr val="FEFFFF"/>
                </a:solidFill>
                <a:effectLst/>
              </a:rPr>
              <a:t> simboliza o sol, o verão, a prosperidade e a felicidade, também pode ser associado á otimismo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Preto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 Tende-se a ser associada à elegância e força, também indica poder.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Cinza</a:t>
            </a:r>
            <a:r>
              <a:rPr lang="en-US" sz="2200">
                <a:solidFill>
                  <a:srgbClr val="FEFFFF"/>
                </a:solidFill>
              </a:rPr>
              <a:t> = O cinza representa a </a:t>
            </a:r>
            <a:r>
              <a:rPr lang="en-US" sz="2200" i="0">
                <a:solidFill>
                  <a:srgbClr val="FEFFFF"/>
                </a:solidFill>
                <a:effectLst/>
              </a:rPr>
              <a:t>elegância</a:t>
            </a:r>
            <a:r>
              <a:rPr lang="en-US" sz="220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93C8-4ADF-4D78-9374-58D4CE3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Agregados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F2B6D105-B4BE-4464-BD60-A784DADC7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24075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Conclusão</a:t>
            </a:r>
            <a:b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Valores Agregados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1</cp:revision>
  <dcterms:created xsi:type="dcterms:W3CDTF">2020-11-30T17:34:22Z</dcterms:created>
  <dcterms:modified xsi:type="dcterms:W3CDTF">2020-11-30T17:35:03Z</dcterms:modified>
</cp:coreProperties>
</file>