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6" r:id="rId5"/>
    <p:sldId id="267" r:id="rId6"/>
    <p:sldId id="268" r:id="rId7"/>
    <p:sldId id="26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25673-A459-4A71-863C-7992ED7640C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BA11553-C688-4EEE-A386-D520CAFF7B70}">
      <dgm:prSet/>
      <dgm:spPr/>
      <dgm:t>
        <a:bodyPr/>
        <a:lstStyle/>
        <a:p>
          <a:r>
            <a:rPr lang="pt-BR" dirty="0"/>
            <a:t>° EMPATIA </a:t>
          </a:r>
          <a:endParaRPr lang="en-US" dirty="0"/>
        </a:p>
      </dgm:t>
    </dgm:pt>
    <dgm:pt modelId="{F50C5A33-4E42-47C9-95E2-CE0BE57F5F0C}" type="parTrans" cxnId="{9F79F95A-A1C7-4079-9980-12F1FF0C1B91}">
      <dgm:prSet/>
      <dgm:spPr/>
      <dgm:t>
        <a:bodyPr/>
        <a:lstStyle/>
        <a:p>
          <a:endParaRPr lang="en-US"/>
        </a:p>
      </dgm:t>
    </dgm:pt>
    <dgm:pt modelId="{4253FB77-FA1B-42ED-BB06-CD11DC6FA770}" type="sibTrans" cxnId="{9F79F95A-A1C7-4079-9980-12F1FF0C1B91}">
      <dgm:prSet/>
      <dgm:spPr/>
      <dgm:t>
        <a:bodyPr/>
        <a:lstStyle/>
        <a:p>
          <a:endParaRPr lang="en-US"/>
        </a:p>
      </dgm:t>
    </dgm:pt>
    <dgm:pt modelId="{15EA782B-CF97-4D05-9CAE-01AAF4667BE0}">
      <dgm:prSet/>
      <dgm:spPr/>
      <dgm:t>
        <a:bodyPr/>
        <a:lstStyle/>
        <a:p>
          <a:r>
            <a:rPr lang="pt-BR"/>
            <a:t>° ÉTICA</a:t>
          </a:r>
          <a:endParaRPr lang="en-US"/>
        </a:p>
      </dgm:t>
    </dgm:pt>
    <dgm:pt modelId="{4B2747BA-28E9-46F4-9EB5-154DCFFCBAD0}" type="parTrans" cxnId="{81642776-7399-4D55-A850-B0C70718A15F}">
      <dgm:prSet/>
      <dgm:spPr/>
      <dgm:t>
        <a:bodyPr/>
        <a:lstStyle/>
        <a:p>
          <a:endParaRPr lang="en-US"/>
        </a:p>
      </dgm:t>
    </dgm:pt>
    <dgm:pt modelId="{593964AE-9EB4-4F55-A5DF-7136F95B5910}" type="sibTrans" cxnId="{81642776-7399-4D55-A850-B0C70718A15F}">
      <dgm:prSet/>
      <dgm:spPr/>
      <dgm:t>
        <a:bodyPr/>
        <a:lstStyle/>
        <a:p>
          <a:endParaRPr lang="en-US"/>
        </a:p>
      </dgm:t>
    </dgm:pt>
    <dgm:pt modelId="{9F615AA5-F70E-4190-B6DB-503246FE61E0}">
      <dgm:prSet/>
      <dgm:spPr/>
      <dgm:t>
        <a:bodyPr/>
        <a:lstStyle/>
        <a:p>
          <a:r>
            <a:rPr lang="pt-BR"/>
            <a:t>° ORGANIZAÇÃO</a:t>
          </a:r>
          <a:endParaRPr lang="en-US"/>
        </a:p>
      </dgm:t>
    </dgm:pt>
    <dgm:pt modelId="{1F2ADE2A-FBEB-415F-945A-EE029A57B432}" type="parTrans" cxnId="{9EBFE9C3-3657-4CB1-8A27-1B14EDA87841}">
      <dgm:prSet/>
      <dgm:spPr/>
      <dgm:t>
        <a:bodyPr/>
        <a:lstStyle/>
        <a:p>
          <a:endParaRPr lang="en-US"/>
        </a:p>
      </dgm:t>
    </dgm:pt>
    <dgm:pt modelId="{61256DF8-5012-43FA-883C-195C3FF90006}" type="sibTrans" cxnId="{9EBFE9C3-3657-4CB1-8A27-1B14EDA87841}">
      <dgm:prSet/>
      <dgm:spPr/>
      <dgm:t>
        <a:bodyPr/>
        <a:lstStyle/>
        <a:p>
          <a:endParaRPr lang="en-US"/>
        </a:p>
      </dgm:t>
    </dgm:pt>
    <dgm:pt modelId="{14883CA2-A8D6-4A1B-9F10-44933AB7268F}">
      <dgm:prSet/>
      <dgm:spPr/>
      <dgm:t>
        <a:bodyPr/>
        <a:lstStyle/>
        <a:p>
          <a:r>
            <a:rPr lang="pt-BR"/>
            <a:t>° DEDICAÇÃO</a:t>
          </a:r>
          <a:endParaRPr lang="en-US"/>
        </a:p>
      </dgm:t>
    </dgm:pt>
    <dgm:pt modelId="{ABDAD182-1ABF-421C-8A94-FD6EA7A501C6}" type="parTrans" cxnId="{AF02133A-5343-4B8D-90A0-68D6EBED3133}">
      <dgm:prSet/>
      <dgm:spPr/>
      <dgm:t>
        <a:bodyPr/>
        <a:lstStyle/>
        <a:p>
          <a:endParaRPr lang="en-US"/>
        </a:p>
      </dgm:t>
    </dgm:pt>
    <dgm:pt modelId="{76DD1252-A188-4641-AFB6-D447A673FA38}" type="sibTrans" cxnId="{AF02133A-5343-4B8D-90A0-68D6EBED3133}">
      <dgm:prSet/>
      <dgm:spPr/>
      <dgm:t>
        <a:bodyPr/>
        <a:lstStyle/>
        <a:p>
          <a:endParaRPr lang="en-US"/>
        </a:p>
      </dgm:t>
    </dgm:pt>
    <dgm:pt modelId="{F24D6390-AA41-49AE-A081-8D1DB9F91C28}">
      <dgm:prSet/>
      <dgm:spPr/>
      <dgm:t>
        <a:bodyPr/>
        <a:lstStyle/>
        <a:p>
          <a:r>
            <a:rPr lang="pt-BR"/>
            <a:t>° RESPONSÁVEL </a:t>
          </a:r>
          <a:endParaRPr lang="en-US"/>
        </a:p>
      </dgm:t>
    </dgm:pt>
    <dgm:pt modelId="{8C17C5AD-FBBA-4CFD-A843-FBE27432216F}" type="parTrans" cxnId="{456F9CE5-4237-4C04-A165-C558C08A66A2}">
      <dgm:prSet/>
      <dgm:spPr/>
      <dgm:t>
        <a:bodyPr/>
        <a:lstStyle/>
        <a:p>
          <a:endParaRPr lang="en-US"/>
        </a:p>
      </dgm:t>
    </dgm:pt>
    <dgm:pt modelId="{7835E4F2-2134-4FCF-9EDA-F46098B9F909}" type="sibTrans" cxnId="{456F9CE5-4237-4C04-A165-C558C08A66A2}">
      <dgm:prSet/>
      <dgm:spPr/>
      <dgm:t>
        <a:bodyPr/>
        <a:lstStyle/>
        <a:p>
          <a:endParaRPr lang="en-US"/>
        </a:p>
      </dgm:t>
    </dgm:pt>
    <dgm:pt modelId="{53CA9AD7-064B-449A-B300-D686E8D69437}">
      <dgm:prSet/>
      <dgm:spPr/>
      <dgm:t>
        <a:bodyPr/>
        <a:lstStyle/>
        <a:p>
          <a:r>
            <a:rPr lang="pt-BR"/>
            <a:t>° CONFIANÇA</a:t>
          </a:r>
          <a:endParaRPr lang="en-US"/>
        </a:p>
      </dgm:t>
    </dgm:pt>
    <dgm:pt modelId="{0C81974B-E974-4C38-9E8F-01648E19C59C}" type="parTrans" cxnId="{8F32339E-CF9F-45D6-BE79-AD93593A54D5}">
      <dgm:prSet/>
      <dgm:spPr/>
      <dgm:t>
        <a:bodyPr/>
        <a:lstStyle/>
        <a:p>
          <a:endParaRPr lang="en-US"/>
        </a:p>
      </dgm:t>
    </dgm:pt>
    <dgm:pt modelId="{FCC1CC93-EAEB-4C98-B3DC-89910D8BC112}" type="sibTrans" cxnId="{8F32339E-CF9F-45D6-BE79-AD93593A54D5}">
      <dgm:prSet/>
      <dgm:spPr/>
      <dgm:t>
        <a:bodyPr/>
        <a:lstStyle/>
        <a:p>
          <a:endParaRPr lang="en-US"/>
        </a:p>
      </dgm:t>
    </dgm:pt>
    <dgm:pt modelId="{BC6C914B-27D4-413C-977C-1B3CC6945730}" type="pres">
      <dgm:prSet presAssocID="{07825673-A459-4A71-863C-7992ED7640CC}" presName="linear" presStyleCnt="0">
        <dgm:presLayoutVars>
          <dgm:animLvl val="lvl"/>
          <dgm:resizeHandles val="exact"/>
        </dgm:presLayoutVars>
      </dgm:prSet>
      <dgm:spPr/>
    </dgm:pt>
    <dgm:pt modelId="{585A8E66-1F44-46F0-B349-6C4E2F8208A2}" type="pres">
      <dgm:prSet presAssocID="{DBA11553-C688-4EEE-A386-D520CAFF7B7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087DD15-A137-42F6-A1D7-8D0C773A5AE6}" type="pres">
      <dgm:prSet presAssocID="{4253FB77-FA1B-42ED-BB06-CD11DC6FA770}" presName="spacer" presStyleCnt="0"/>
      <dgm:spPr/>
    </dgm:pt>
    <dgm:pt modelId="{A1FA7F81-C2F4-4B45-9E03-DE1CAC81F932}" type="pres">
      <dgm:prSet presAssocID="{15EA782B-CF97-4D05-9CAE-01AAF4667BE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D8C9AD1-1B09-4B20-AF82-884F8620A65D}" type="pres">
      <dgm:prSet presAssocID="{593964AE-9EB4-4F55-A5DF-7136F95B5910}" presName="spacer" presStyleCnt="0"/>
      <dgm:spPr/>
    </dgm:pt>
    <dgm:pt modelId="{473B0CAD-EA6C-4A08-A596-7F1ADEC0BC27}" type="pres">
      <dgm:prSet presAssocID="{9F615AA5-F70E-4190-B6DB-503246FE61E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0BB9F22-C2F3-4B47-9D11-A8C28637B907}" type="pres">
      <dgm:prSet presAssocID="{61256DF8-5012-43FA-883C-195C3FF90006}" presName="spacer" presStyleCnt="0"/>
      <dgm:spPr/>
    </dgm:pt>
    <dgm:pt modelId="{1791ED7D-657D-4A74-BE48-C5ED4C1C9F9D}" type="pres">
      <dgm:prSet presAssocID="{14883CA2-A8D6-4A1B-9F10-44933AB7268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51C38AD-F91A-48C3-ACF3-3397590355F7}" type="pres">
      <dgm:prSet presAssocID="{76DD1252-A188-4641-AFB6-D447A673FA38}" presName="spacer" presStyleCnt="0"/>
      <dgm:spPr/>
    </dgm:pt>
    <dgm:pt modelId="{384230F3-8B73-4FEC-814D-9C51633762D8}" type="pres">
      <dgm:prSet presAssocID="{F24D6390-AA41-49AE-A081-8D1DB9F91C2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1D17089-EB51-4348-9BC4-F239851625CD}" type="pres">
      <dgm:prSet presAssocID="{7835E4F2-2134-4FCF-9EDA-F46098B9F909}" presName="spacer" presStyleCnt="0"/>
      <dgm:spPr/>
    </dgm:pt>
    <dgm:pt modelId="{63E3B98C-1FBA-4D01-8893-03B4B18BA73A}" type="pres">
      <dgm:prSet presAssocID="{53CA9AD7-064B-449A-B300-D686E8D6943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44E1F12-5EFE-4985-AFF9-CE75385617BC}" type="presOf" srcId="{9F615AA5-F70E-4190-B6DB-503246FE61E0}" destId="{473B0CAD-EA6C-4A08-A596-7F1ADEC0BC27}" srcOrd="0" destOrd="0" presId="urn:microsoft.com/office/officeart/2005/8/layout/vList2"/>
    <dgm:cxn modelId="{4659BA2F-D502-494E-BBF7-4B55805D9AE9}" type="presOf" srcId="{F24D6390-AA41-49AE-A081-8D1DB9F91C28}" destId="{384230F3-8B73-4FEC-814D-9C51633762D8}" srcOrd="0" destOrd="0" presId="urn:microsoft.com/office/officeart/2005/8/layout/vList2"/>
    <dgm:cxn modelId="{681A1338-A812-4875-A6CF-D26F3F9E1A23}" type="presOf" srcId="{14883CA2-A8D6-4A1B-9F10-44933AB7268F}" destId="{1791ED7D-657D-4A74-BE48-C5ED4C1C9F9D}" srcOrd="0" destOrd="0" presId="urn:microsoft.com/office/officeart/2005/8/layout/vList2"/>
    <dgm:cxn modelId="{AF02133A-5343-4B8D-90A0-68D6EBED3133}" srcId="{07825673-A459-4A71-863C-7992ED7640CC}" destId="{14883CA2-A8D6-4A1B-9F10-44933AB7268F}" srcOrd="3" destOrd="0" parTransId="{ABDAD182-1ABF-421C-8A94-FD6EA7A501C6}" sibTransId="{76DD1252-A188-4641-AFB6-D447A673FA38}"/>
    <dgm:cxn modelId="{C2AA6645-08E2-4366-85CB-149D0ABC5EF7}" type="presOf" srcId="{DBA11553-C688-4EEE-A386-D520CAFF7B70}" destId="{585A8E66-1F44-46F0-B349-6C4E2F8208A2}" srcOrd="0" destOrd="0" presId="urn:microsoft.com/office/officeart/2005/8/layout/vList2"/>
    <dgm:cxn modelId="{81642776-7399-4D55-A850-B0C70718A15F}" srcId="{07825673-A459-4A71-863C-7992ED7640CC}" destId="{15EA782B-CF97-4D05-9CAE-01AAF4667BE0}" srcOrd="1" destOrd="0" parTransId="{4B2747BA-28E9-46F4-9EB5-154DCFFCBAD0}" sibTransId="{593964AE-9EB4-4F55-A5DF-7136F95B5910}"/>
    <dgm:cxn modelId="{9F79F95A-A1C7-4079-9980-12F1FF0C1B91}" srcId="{07825673-A459-4A71-863C-7992ED7640CC}" destId="{DBA11553-C688-4EEE-A386-D520CAFF7B70}" srcOrd="0" destOrd="0" parTransId="{F50C5A33-4E42-47C9-95E2-CE0BE57F5F0C}" sibTransId="{4253FB77-FA1B-42ED-BB06-CD11DC6FA770}"/>
    <dgm:cxn modelId="{70A6207D-964A-4F99-A43E-4B9D3900BF85}" type="presOf" srcId="{53CA9AD7-064B-449A-B300-D686E8D69437}" destId="{63E3B98C-1FBA-4D01-8893-03B4B18BA73A}" srcOrd="0" destOrd="0" presId="urn:microsoft.com/office/officeart/2005/8/layout/vList2"/>
    <dgm:cxn modelId="{8F32339E-CF9F-45D6-BE79-AD93593A54D5}" srcId="{07825673-A459-4A71-863C-7992ED7640CC}" destId="{53CA9AD7-064B-449A-B300-D686E8D69437}" srcOrd="5" destOrd="0" parTransId="{0C81974B-E974-4C38-9E8F-01648E19C59C}" sibTransId="{FCC1CC93-EAEB-4C98-B3DC-89910D8BC112}"/>
    <dgm:cxn modelId="{1FA7F7A6-2892-4874-BC42-FE976A8BF312}" type="presOf" srcId="{07825673-A459-4A71-863C-7992ED7640CC}" destId="{BC6C914B-27D4-413C-977C-1B3CC6945730}" srcOrd="0" destOrd="0" presId="urn:microsoft.com/office/officeart/2005/8/layout/vList2"/>
    <dgm:cxn modelId="{DB0942AD-9B09-4011-A840-0F92518C065B}" type="presOf" srcId="{15EA782B-CF97-4D05-9CAE-01AAF4667BE0}" destId="{A1FA7F81-C2F4-4B45-9E03-DE1CAC81F932}" srcOrd="0" destOrd="0" presId="urn:microsoft.com/office/officeart/2005/8/layout/vList2"/>
    <dgm:cxn modelId="{9EBFE9C3-3657-4CB1-8A27-1B14EDA87841}" srcId="{07825673-A459-4A71-863C-7992ED7640CC}" destId="{9F615AA5-F70E-4190-B6DB-503246FE61E0}" srcOrd="2" destOrd="0" parTransId="{1F2ADE2A-FBEB-415F-945A-EE029A57B432}" sibTransId="{61256DF8-5012-43FA-883C-195C3FF90006}"/>
    <dgm:cxn modelId="{456F9CE5-4237-4C04-A165-C558C08A66A2}" srcId="{07825673-A459-4A71-863C-7992ED7640CC}" destId="{F24D6390-AA41-49AE-A081-8D1DB9F91C28}" srcOrd="4" destOrd="0" parTransId="{8C17C5AD-FBBA-4CFD-A843-FBE27432216F}" sibTransId="{7835E4F2-2134-4FCF-9EDA-F46098B9F909}"/>
    <dgm:cxn modelId="{1585CD51-25BD-4EC4-A0C2-580BECA8510E}" type="presParOf" srcId="{BC6C914B-27D4-413C-977C-1B3CC6945730}" destId="{585A8E66-1F44-46F0-B349-6C4E2F8208A2}" srcOrd="0" destOrd="0" presId="urn:microsoft.com/office/officeart/2005/8/layout/vList2"/>
    <dgm:cxn modelId="{A330742F-6000-41BB-99CD-E5D3B67EDA74}" type="presParOf" srcId="{BC6C914B-27D4-413C-977C-1B3CC6945730}" destId="{6087DD15-A137-42F6-A1D7-8D0C773A5AE6}" srcOrd="1" destOrd="0" presId="urn:microsoft.com/office/officeart/2005/8/layout/vList2"/>
    <dgm:cxn modelId="{F8EBEE84-5E7A-4636-ABBC-668BCE9351F3}" type="presParOf" srcId="{BC6C914B-27D4-413C-977C-1B3CC6945730}" destId="{A1FA7F81-C2F4-4B45-9E03-DE1CAC81F932}" srcOrd="2" destOrd="0" presId="urn:microsoft.com/office/officeart/2005/8/layout/vList2"/>
    <dgm:cxn modelId="{69839974-4E9A-4831-870E-730BF40C7665}" type="presParOf" srcId="{BC6C914B-27D4-413C-977C-1B3CC6945730}" destId="{5D8C9AD1-1B09-4B20-AF82-884F8620A65D}" srcOrd="3" destOrd="0" presId="urn:microsoft.com/office/officeart/2005/8/layout/vList2"/>
    <dgm:cxn modelId="{F76A34C1-2404-41F1-BBD3-CFC947230AFC}" type="presParOf" srcId="{BC6C914B-27D4-413C-977C-1B3CC6945730}" destId="{473B0CAD-EA6C-4A08-A596-7F1ADEC0BC27}" srcOrd="4" destOrd="0" presId="urn:microsoft.com/office/officeart/2005/8/layout/vList2"/>
    <dgm:cxn modelId="{86C504CF-07B3-4752-B037-81D8E0280242}" type="presParOf" srcId="{BC6C914B-27D4-413C-977C-1B3CC6945730}" destId="{20BB9F22-C2F3-4B47-9D11-A8C28637B907}" srcOrd="5" destOrd="0" presId="urn:microsoft.com/office/officeart/2005/8/layout/vList2"/>
    <dgm:cxn modelId="{AADC441F-3C08-4C46-9B63-351310B5CD07}" type="presParOf" srcId="{BC6C914B-27D4-413C-977C-1B3CC6945730}" destId="{1791ED7D-657D-4A74-BE48-C5ED4C1C9F9D}" srcOrd="6" destOrd="0" presId="urn:microsoft.com/office/officeart/2005/8/layout/vList2"/>
    <dgm:cxn modelId="{BE302A74-7FB4-4B27-A1B1-9F3DC8159DD0}" type="presParOf" srcId="{BC6C914B-27D4-413C-977C-1B3CC6945730}" destId="{B51C38AD-F91A-48C3-ACF3-3397590355F7}" srcOrd="7" destOrd="0" presId="urn:microsoft.com/office/officeart/2005/8/layout/vList2"/>
    <dgm:cxn modelId="{2F641BA4-C11A-4E0A-B42C-0D43D57CE623}" type="presParOf" srcId="{BC6C914B-27D4-413C-977C-1B3CC6945730}" destId="{384230F3-8B73-4FEC-814D-9C51633762D8}" srcOrd="8" destOrd="0" presId="urn:microsoft.com/office/officeart/2005/8/layout/vList2"/>
    <dgm:cxn modelId="{C9636196-F9BD-4242-A21F-77BA44CF9C22}" type="presParOf" srcId="{BC6C914B-27D4-413C-977C-1B3CC6945730}" destId="{21D17089-EB51-4348-9BC4-F239851625CD}" srcOrd="9" destOrd="0" presId="urn:microsoft.com/office/officeart/2005/8/layout/vList2"/>
    <dgm:cxn modelId="{E3E37501-FE86-4770-9802-FC3584F6EEE7}" type="presParOf" srcId="{BC6C914B-27D4-413C-977C-1B3CC6945730}" destId="{63E3B98C-1FBA-4D01-8893-03B4B18BA73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A8E66-1F44-46F0-B349-6C4E2F8208A2}">
      <dsp:nvSpPr>
        <dsp:cNvPr id="0" name=""/>
        <dsp:cNvSpPr/>
      </dsp:nvSpPr>
      <dsp:spPr>
        <a:xfrm>
          <a:off x="0" y="61073"/>
          <a:ext cx="5257800" cy="815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 dirty="0"/>
            <a:t>° EMPATIA </a:t>
          </a:r>
          <a:endParaRPr lang="en-US" sz="3400" kern="1200" dirty="0"/>
        </a:p>
      </dsp:txBody>
      <dsp:txXfrm>
        <a:off x="39809" y="100882"/>
        <a:ext cx="5178182" cy="735872"/>
      </dsp:txXfrm>
    </dsp:sp>
    <dsp:sp modelId="{A1FA7F81-C2F4-4B45-9E03-DE1CAC81F932}">
      <dsp:nvSpPr>
        <dsp:cNvPr id="0" name=""/>
        <dsp:cNvSpPr/>
      </dsp:nvSpPr>
      <dsp:spPr>
        <a:xfrm>
          <a:off x="0" y="974483"/>
          <a:ext cx="5257800" cy="81549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° ÉTICA</a:t>
          </a:r>
          <a:endParaRPr lang="en-US" sz="3400" kern="1200"/>
        </a:p>
      </dsp:txBody>
      <dsp:txXfrm>
        <a:off x="39809" y="1014292"/>
        <a:ext cx="5178182" cy="735872"/>
      </dsp:txXfrm>
    </dsp:sp>
    <dsp:sp modelId="{473B0CAD-EA6C-4A08-A596-7F1ADEC0BC27}">
      <dsp:nvSpPr>
        <dsp:cNvPr id="0" name=""/>
        <dsp:cNvSpPr/>
      </dsp:nvSpPr>
      <dsp:spPr>
        <a:xfrm>
          <a:off x="0" y="1887893"/>
          <a:ext cx="5257800" cy="81549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° ORGANIZAÇÃO</a:t>
          </a:r>
          <a:endParaRPr lang="en-US" sz="3400" kern="1200"/>
        </a:p>
      </dsp:txBody>
      <dsp:txXfrm>
        <a:off x="39809" y="1927702"/>
        <a:ext cx="5178182" cy="735872"/>
      </dsp:txXfrm>
    </dsp:sp>
    <dsp:sp modelId="{1791ED7D-657D-4A74-BE48-C5ED4C1C9F9D}">
      <dsp:nvSpPr>
        <dsp:cNvPr id="0" name=""/>
        <dsp:cNvSpPr/>
      </dsp:nvSpPr>
      <dsp:spPr>
        <a:xfrm>
          <a:off x="0" y="2801303"/>
          <a:ext cx="5257800" cy="81549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° DEDICAÇÃO</a:t>
          </a:r>
          <a:endParaRPr lang="en-US" sz="3400" kern="1200"/>
        </a:p>
      </dsp:txBody>
      <dsp:txXfrm>
        <a:off x="39809" y="2841112"/>
        <a:ext cx="5178182" cy="735872"/>
      </dsp:txXfrm>
    </dsp:sp>
    <dsp:sp modelId="{384230F3-8B73-4FEC-814D-9C51633762D8}">
      <dsp:nvSpPr>
        <dsp:cNvPr id="0" name=""/>
        <dsp:cNvSpPr/>
      </dsp:nvSpPr>
      <dsp:spPr>
        <a:xfrm>
          <a:off x="0" y="3714714"/>
          <a:ext cx="5257800" cy="81549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° RESPONSÁVEL </a:t>
          </a:r>
          <a:endParaRPr lang="en-US" sz="3400" kern="1200"/>
        </a:p>
      </dsp:txBody>
      <dsp:txXfrm>
        <a:off x="39809" y="3754523"/>
        <a:ext cx="5178182" cy="735872"/>
      </dsp:txXfrm>
    </dsp:sp>
    <dsp:sp modelId="{63E3B98C-1FBA-4D01-8893-03B4B18BA73A}">
      <dsp:nvSpPr>
        <dsp:cNvPr id="0" name=""/>
        <dsp:cNvSpPr/>
      </dsp:nvSpPr>
      <dsp:spPr>
        <a:xfrm>
          <a:off x="0" y="4628124"/>
          <a:ext cx="5257800" cy="8154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° CONFIANÇA</a:t>
          </a:r>
          <a:endParaRPr lang="en-US" sz="3400" kern="1200"/>
        </a:p>
      </dsp:txBody>
      <dsp:txXfrm>
        <a:off x="39809" y="4667933"/>
        <a:ext cx="5178182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F830C-290A-4EEA-8C3E-B9C06689D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EBCF3A-989B-4119-BB6B-1E3E701A1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11E7FA-9B01-4132-961A-2730F22E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9AD074-5FAD-4F99-AB3B-61822ABB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2BCF36-59F3-41B8-8F4E-3960DB92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4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213A9-284B-4405-9CE6-F7DD76E1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128CC0-B0A4-4B43-A46F-C5FFB5BD4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D5951A-4055-48C3-918B-DD299D19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F26084-D9FB-48BE-9C20-214BF57C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D06E29-5182-4E0C-B028-C7B31397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6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615BB8-C218-4B22-90EB-D24E3BDB0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94A8F7-7302-4B8C-9061-27349D605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08AE0C-18F0-4264-891B-8D61F9EF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8709DC-265D-4F50-BC05-1CA42271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326F73-F856-4CF4-BA63-B8C3FB30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07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14694-6888-4286-8ED1-0C4EFB20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6333FF-82AA-400A-8AA5-68F1276C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A7F99-60CB-463A-A13F-11488201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1F5A4A-A338-4DB2-AFA5-0DF17D59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6B5C7-A536-4277-B4F3-E711E081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23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45804-D035-4149-9FFB-1A375956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6E8E4A-D5D1-4F85-A96F-2D028222F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D86F90-35C8-48EE-B55A-A1F35CB0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A232CD-A70E-4464-8813-D336D74D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AA14B-8B8E-42FE-B5EC-42F65FA1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85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1D9BE-A624-46DD-9905-E48FB586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8D9262-8EA0-4309-9983-5F5D73418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78DC80-3116-4E0D-8188-1DF370560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1DDD58-5898-4DCF-A169-5679906F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5E67F3-B285-4CCC-93D2-DF5F05EB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CB32FD-5932-4CE3-9949-DAC9449D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18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AA305-F27A-478D-BDD5-631C45CC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496992-9CF2-4CD0-A559-C282C97F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F223EA-C935-4192-A68C-93C5FEF2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C1645E-04DA-4BD3-8BC7-3BD3F1C0D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6C5E7-2723-4534-95E3-B43FBD336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845052-3155-41EB-A167-D2234D63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D3307F-226F-4CC1-9D34-B043B17C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E7DC3B-29A0-42C3-B8BC-BFBC8A8D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73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57F7D-4037-4AAA-9D43-A0603348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7B4A37-C367-4469-8EA4-53110D25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AD5650-5929-482C-8994-4EC86898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3338CC-DFB7-4441-AC58-5E4C4CBF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1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FCA544-0275-451D-88F2-BFF753CF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ECE92E-ED89-4FC0-BE59-74B76D7D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14BEDC-339D-45CD-AA4A-639EC0E9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34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4BF0D-BB8B-4873-8B02-19B70ECE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85C143-7D01-468E-A0EC-F6F68356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C3ADF5-0F6B-4370-A041-B2A977B62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C09FA8-141C-4DD6-810D-EEF160F7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078C20-2137-4E3D-8EFD-40697BD7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843FC1-114B-4D6F-AF19-B0A753BE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31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231BA-61C8-49F0-86BC-2BB3D7A8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328C9B0-252D-4473-927D-2B497FA57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8E27DD-F6B7-42D7-B904-16BAFEDC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1C119-F505-4892-8E3B-528B43F2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BE4984-38BA-48D2-A9A2-46AC7818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11FC41-24B7-4D9C-A63E-E5E78644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12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1F3C23-4AC9-461D-9005-A03D832B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3D3B60-CC16-4576-834B-975CB63FE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4EDCB9-DDB4-46A4-B7AC-19D66A21D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02EF-FCCB-4613-B5B2-EF89372FE605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2640C-02A8-4506-9414-4BBCC8871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C194DC-8DA2-4BBF-96EE-106A773AB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67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6CE9EB-956B-4B2F-84BD-9A981037C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05" y="707132"/>
            <a:ext cx="11939588" cy="2387600"/>
          </a:xfrm>
        </p:spPr>
        <p:txBody>
          <a:bodyPr>
            <a:normAutofit/>
          </a:bodyPr>
          <a:lstStyle/>
          <a:p>
            <a:r>
              <a:rPr lang="pt-BR"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GDP</a:t>
            </a:r>
            <a:endParaRPr lang="pt-BR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CAFB7D-AE21-4978-981F-3C08C75AC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05" y="3494783"/>
            <a:ext cx="11939588" cy="2201159"/>
          </a:xfrm>
        </p:spPr>
        <p:txBody>
          <a:bodyPr>
            <a:normAutofit/>
          </a:bodyPr>
          <a:lstStyle/>
          <a:p>
            <a:r>
              <a:rPr lang="pt-BR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e Desenvolvimento de Pessoas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50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CFC074-ECF6-4F02-8507-7976AFF5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u="sng" dirty="0" err="1"/>
              <a:t>Contextualização</a:t>
            </a:r>
            <a:endParaRPr lang="en-US" sz="5200" b="1" u="sng" dirty="0"/>
          </a:p>
        </p:txBody>
      </p:sp>
      <p:pic>
        <p:nvPicPr>
          <p:cNvPr id="5" name="Picture 2" descr="Contextualização do Tema TCC: como exemplo, exemplo e significado">
            <a:extLst>
              <a:ext uri="{FF2B5EF4-FFF2-40B4-BE49-F238E27FC236}">
                <a16:creationId xmlns:a16="http://schemas.microsoft.com/office/drawing/2014/main" id="{6D07E63F-A2EF-46AF-BB72-392573B694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6" r="-1" b="-1"/>
          <a:stretch/>
        </p:blipFill>
        <p:spPr bwMode="auto">
          <a:xfrm>
            <a:off x="838200" y="1845426"/>
            <a:ext cx="10512547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53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7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3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463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D83D65F-C3BC-4D7C-A5F7-6297FD5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u="sng">
                <a:solidFill>
                  <a:srgbClr val="463C58"/>
                </a:solidFill>
              </a:rPr>
              <a:t>Objetivo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92506A7C-A1D6-4969-A72A-7A504C407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408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0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2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: Shape 38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E7D163-B215-438D-BF30-5A0CA673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Significado das Cores</a:t>
            </a: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BF06EF-7E0D-48B9-B29A-CD11691958E3}"/>
              </a:ext>
            </a:extLst>
          </p:cNvPr>
          <p:cNvSpPr txBox="1"/>
          <p:nvPr/>
        </p:nvSpPr>
        <p:spPr>
          <a:xfrm>
            <a:off x="5221862" y="1719618"/>
            <a:ext cx="5948831" cy="433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EFFFF"/>
                </a:solidFill>
              </a:rPr>
              <a:t> </a:t>
            </a:r>
            <a:r>
              <a:rPr lang="en-US" sz="2200" b="1">
                <a:solidFill>
                  <a:srgbClr val="FEFFFF"/>
                </a:solidFill>
              </a:rPr>
              <a:t>Roxo</a:t>
            </a:r>
            <a:r>
              <a:rPr lang="en-US" sz="2200">
                <a:solidFill>
                  <a:srgbClr val="FEFFFF"/>
                </a:solidFill>
              </a:rPr>
              <a:t> = </a:t>
            </a:r>
            <a:r>
              <a:rPr lang="en-US" sz="2200" b="0" i="0">
                <a:solidFill>
                  <a:srgbClr val="FEFFFF"/>
                </a:solidFill>
                <a:effectLst/>
              </a:rPr>
              <a:t>conhecido como </a:t>
            </a:r>
            <a:r>
              <a:rPr lang="en-US" sz="2200" b="1">
                <a:solidFill>
                  <a:srgbClr val="FEFFFF"/>
                </a:solidFill>
              </a:rPr>
              <a:t>cor </a:t>
            </a:r>
            <a:r>
              <a:rPr lang="en-US" sz="2200" b="0" i="0">
                <a:solidFill>
                  <a:srgbClr val="FEFFFF"/>
                </a:solidFill>
                <a:effectLst/>
              </a:rPr>
              <a:t>da realeza e nobreza, também pode ser associado a  respeito e sabedoria.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rgbClr val="FE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rgbClr val="FEFFFF"/>
                </a:solidFill>
              </a:rPr>
              <a:t>Amarelo</a:t>
            </a:r>
            <a:r>
              <a:rPr lang="en-US" sz="2200">
                <a:solidFill>
                  <a:srgbClr val="FEFFFF"/>
                </a:solidFill>
              </a:rPr>
              <a:t> = </a:t>
            </a:r>
            <a:r>
              <a:rPr lang="en-US" sz="2200" b="0" i="0">
                <a:solidFill>
                  <a:srgbClr val="FEFFFF"/>
                </a:solidFill>
                <a:effectLst/>
              </a:rPr>
              <a:t>O </a:t>
            </a:r>
            <a:r>
              <a:rPr lang="en-US" sz="2200" b="1" i="0">
                <a:solidFill>
                  <a:srgbClr val="FEFFFF"/>
                </a:solidFill>
                <a:effectLst/>
              </a:rPr>
              <a:t>amarelo</a:t>
            </a:r>
            <a:r>
              <a:rPr lang="en-US" sz="2200" b="0" i="0">
                <a:solidFill>
                  <a:srgbClr val="FEFFFF"/>
                </a:solidFill>
                <a:effectLst/>
              </a:rPr>
              <a:t> simboliza o sol, o verão, a prosperidade e a felicidade, também pode ser associado á otimismo e alegria.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rgbClr val="FE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rgbClr val="FEFFFF"/>
                </a:solidFill>
              </a:rPr>
              <a:t>Preto</a:t>
            </a:r>
            <a:r>
              <a:rPr lang="en-US" sz="2200">
                <a:solidFill>
                  <a:srgbClr val="FEFFFF"/>
                </a:solidFill>
              </a:rPr>
              <a:t> = </a:t>
            </a:r>
            <a:r>
              <a:rPr lang="en-US" sz="2200" b="0" i="0">
                <a:solidFill>
                  <a:srgbClr val="FEFFFF"/>
                </a:solidFill>
                <a:effectLst/>
              </a:rPr>
              <a:t> Tende-se a ser associada à elegância e força, também indica poder.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rgbClr val="FE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rgbClr val="FEFFFF"/>
                </a:solidFill>
              </a:rPr>
              <a:t>Cinza</a:t>
            </a:r>
            <a:r>
              <a:rPr lang="en-US" sz="2200">
                <a:solidFill>
                  <a:srgbClr val="FEFFFF"/>
                </a:solidFill>
              </a:rPr>
              <a:t> = O cinza representa a </a:t>
            </a:r>
            <a:r>
              <a:rPr lang="en-US" sz="2200" i="0">
                <a:solidFill>
                  <a:srgbClr val="FEFFFF"/>
                </a:solidFill>
                <a:effectLst/>
              </a:rPr>
              <a:t>elegância</a:t>
            </a:r>
            <a:r>
              <a:rPr lang="en-US" sz="2200">
                <a:solidFill>
                  <a:srgbClr val="FE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171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C93C8-4ADF-4D78-9374-58D4CE39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i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4800" b="1" i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i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Agregados</a:t>
            </a:r>
            <a:r>
              <a:rPr lang="en-US" sz="4800" b="1" i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aixaDeTexto 5">
            <a:extLst>
              <a:ext uri="{FF2B5EF4-FFF2-40B4-BE49-F238E27FC236}">
                <a16:creationId xmlns:a16="http://schemas.microsoft.com/office/drawing/2014/main" id="{F2B6D105-B4BE-4464-BD60-A784DADC71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510544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10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F5C48-74F6-42C7-8789-53D6CC833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568" y="232384"/>
            <a:ext cx="6773679" cy="12197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Ferramentas Utilizadas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D19F99-AC41-46F7-AB6F-04F87730D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239" y="1452140"/>
            <a:ext cx="861372" cy="11183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70A6EBA-2393-4ECB-9D96-05174931060E}"/>
              </a:ext>
            </a:extLst>
          </p:cNvPr>
          <p:cNvSpPr txBox="1"/>
          <p:nvPr/>
        </p:nvSpPr>
        <p:spPr>
          <a:xfrm>
            <a:off x="1487508" y="2684781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HTML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1E0788-1DD8-46D0-A007-D1F97858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525" y="1452140"/>
            <a:ext cx="973282" cy="111834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7498322-37BA-4368-84A1-AB99E4012E0D}"/>
              </a:ext>
            </a:extLst>
          </p:cNvPr>
          <p:cNvSpPr txBox="1"/>
          <p:nvPr/>
        </p:nvSpPr>
        <p:spPr>
          <a:xfrm>
            <a:off x="6858117" y="2684781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B322813-BB46-48D2-8B20-E0113A375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699" y="1285745"/>
            <a:ext cx="1279606" cy="137281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0B569BE-BCBC-4990-8AB6-89129AAB9DCF}"/>
              </a:ext>
            </a:extLst>
          </p:cNvPr>
          <p:cNvSpPr txBox="1"/>
          <p:nvPr/>
        </p:nvSpPr>
        <p:spPr>
          <a:xfrm>
            <a:off x="4368268" y="2684781"/>
            <a:ext cx="56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CSS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CE54153-F366-4702-9907-79C61F08B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4044" y="3293774"/>
            <a:ext cx="1732047" cy="105810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6DD2B0-819B-4803-A1F7-FE66D9434B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767" y="3300056"/>
            <a:ext cx="1952488" cy="92479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063906D-472F-4833-926A-F3AC9709D1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8412" y="5000976"/>
            <a:ext cx="997575" cy="98688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8DB50D4-F274-41C2-95ED-85EE425859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7247" y="1313386"/>
            <a:ext cx="1046414" cy="111577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917ED32-0E72-48D8-B9CC-41B7E1A348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2614" y="3293774"/>
            <a:ext cx="1957032" cy="1193312"/>
          </a:xfrm>
          <a:prstGeom prst="rect">
            <a:avLst/>
          </a:prstGeom>
        </p:spPr>
      </p:pic>
      <p:pic>
        <p:nvPicPr>
          <p:cNvPr id="1030" name="Picture 6" descr="Git for Windows">
            <a:extLst>
              <a:ext uri="{FF2B5EF4-FFF2-40B4-BE49-F238E27FC236}">
                <a16:creationId xmlns:a16="http://schemas.microsoft.com/office/drawing/2014/main" id="{D0D07706-0F22-44EA-AC02-FF680E2E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719" y="3429000"/>
            <a:ext cx="975677" cy="97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51E6D65-45BA-418D-8AF2-B48A28A736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37510" y="5000976"/>
            <a:ext cx="975677" cy="975677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182933D-7B4E-4F1E-978E-0D4B90F2455D}"/>
              </a:ext>
            </a:extLst>
          </p:cNvPr>
          <p:cNvSpPr txBox="1"/>
          <p:nvPr/>
        </p:nvSpPr>
        <p:spPr>
          <a:xfrm>
            <a:off x="3206591" y="6077269"/>
            <a:ext cx="70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Word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E90ADF-B19F-4695-A550-7DC51AF6E771}"/>
              </a:ext>
            </a:extLst>
          </p:cNvPr>
          <p:cNvSpPr txBox="1"/>
          <p:nvPr/>
        </p:nvSpPr>
        <p:spPr>
          <a:xfrm>
            <a:off x="8120560" y="6072763"/>
            <a:ext cx="13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Power Point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5BA2350-664F-4198-829D-C661F239E6F5}"/>
              </a:ext>
            </a:extLst>
          </p:cNvPr>
          <p:cNvSpPr txBox="1"/>
          <p:nvPr/>
        </p:nvSpPr>
        <p:spPr>
          <a:xfrm>
            <a:off x="1399719" y="4487086"/>
            <a:ext cx="103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0352D15-AA87-4AE7-98AA-7551532CE6C8}"/>
              </a:ext>
            </a:extLst>
          </p:cNvPr>
          <p:cNvSpPr txBox="1"/>
          <p:nvPr/>
        </p:nvSpPr>
        <p:spPr>
          <a:xfrm>
            <a:off x="9251673" y="2684781"/>
            <a:ext cx="195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018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0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Freeform: Shape 24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26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8B6B3A3-E3D8-40A1-A1DB-FD5EC43BD197}"/>
              </a:ext>
            </a:extLst>
          </p:cNvPr>
          <p:cNvSpPr txBox="1">
            <a:spLocks/>
          </p:cNvSpPr>
          <p:nvPr/>
        </p:nvSpPr>
        <p:spPr>
          <a:xfrm>
            <a:off x="880281" y="2961564"/>
            <a:ext cx="5124734" cy="3268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7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Conclusão</a:t>
            </a:r>
            <a:b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7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6" name="Group 28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2803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GDP</vt:lpstr>
      <vt:lpstr>Contextualização</vt:lpstr>
      <vt:lpstr>Objetivo</vt:lpstr>
      <vt:lpstr>Significado das Cores</vt:lpstr>
      <vt:lpstr>Valores Agregados </vt:lpstr>
      <vt:lpstr>Ferramentas Utilizadas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</dc:title>
  <dc:creator> </dc:creator>
  <cp:lastModifiedBy> </cp:lastModifiedBy>
  <cp:revision>6</cp:revision>
  <dcterms:created xsi:type="dcterms:W3CDTF">2020-11-30T17:34:22Z</dcterms:created>
  <dcterms:modified xsi:type="dcterms:W3CDTF">2020-12-02T12:21:25Z</dcterms:modified>
</cp:coreProperties>
</file>