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830C-290A-4EEA-8C3E-B9C06689D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BCF3A-989B-4119-BB6B-1E3E701A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1E7FA-9B01-4132-961A-2730F22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AD074-5FAD-4F99-AB3B-61822AB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BCF36-59F3-41B8-8F4E-3960DB9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13A9-284B-4405-9CE6-F7DD76E1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128CC0-B0A4-4B43-A46F-C5FFB5BD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5951A-4055-48C3-918B-DD299D1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26084-D9FB-48BE-9C20-214BF57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06E29-5182-4E0C-B028-C7B3139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15BB8-C218-4B22-90EB-D24E3BDB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94A8F7-7302-4B8C-9061-27349D60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8AE0C-18F0-4264-891B-8D61F9E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709DC-265D-4F50-BC05-1CA4227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26F73-F856-4CF4-BA63-B8C3FB3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4694-6888-4286-8ED1-0C4EFB20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333FF-82AA-400A-8AA5-68F1276C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A7F99-60CB-463A-A13F-1148820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F5A4A-A338-4DB2-AFA5-0DF17D5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5C7-A536-4277-B4F3-E711E081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3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5804-D035-4149-9FFB-1A375956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6E8E4A-D5D1-4F85-A96F-2D028222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86F90-35C8-48EE-B55A-A1F35CB0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232CD-A70E-4464-8813-D336D74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A14B-8B8E-42FE-B5EC-42F65FA1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D9BE-A624-46DD-9905-E48FB586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D9262-8EA0-4309-9983-5F5D7341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8DC80-3116-4E0D-8188-1DF37056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DDD58-5898-4DCF-A169-5679906F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E67F3-B285-4CCC-93D2-DF5F05EB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B32FD-5932-4CE3-9949-DAC9449D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A305-F27A-478D-BDD5-631C45CC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96992-9CF2-4CD0-A559-C282C97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223EA-C935-4192-A68C-93C5FEF2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1645E-04DA-4BD3-8BC7-3BD3F1C0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6C5E7-2723-4534-95E3-B43FBD33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45052-3155-41EB-A167-D2234D63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D3307F-226F-4CC1-9D34-B043B1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7DC3B-29A0-42C3-B8BC-BFBC8A8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7F7D-4037-4AAA-9D43-A0603348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4A37-C367-4469-8EA4-53110D25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D5650-5929-482C-8994-4EC86898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338CC-DFB7-4441-AC58-5E4C4CB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FCA544-0275-451D-88F2-BFF753CF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ECE92E-ED89-4FC0-BE59-74B76D7D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4BEDC-339D-45CD-AA4A-639EC0E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BF0D-BB8B-4873-8B02-19B70ECE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5C143-7D01-468E-A0EC-F6F68356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3ADF5-0F6B-4370-A041-B2A977B6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C09FA8-141C-4DD6-810D-EEF160F7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78C20-2137-4E3D-8EFD-40697BD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43FC1-114B-4D6F-AF19-B0A753B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1BA-61C8-49F0-86BC-2BB3D7A8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28C9B0-252D-4473-927D-2B497FA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8E27DD-F6B7-42D7-B904-16BAFEDC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1C119-F505-4892-8E3B-528B43F2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E4984-38BA-48D2-A9A2-46AC7818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1FC41-24B7-4D9C-A63E-E5E7864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1F3C23-4AC9-461D-9005-A03D832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D3B60-CC16-4576-834B-975CB63F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EDCB9-DDB4-46A4-B7AC-19D66A21D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2640C-02A8-4506-9414-4BBCC887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194DC-8DA2-4BBF-96EE-106A773A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5" y="707132"/>
            <a:ext cx="11939588" cy="2387600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AFB7D-AE21-4978-981F-3C08C75A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5" y="3494783"/>
            <a:ext cx="11939588" cy="2201159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e Desenvolvimento de Pessoas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ontextualização do Tema TCC: como exemplo, exemplo e significado">
            <a:extLst>
              <a:ext uri="{FF2B5EF4-FFF2-40B4-BE49-F238E27FC236}">
                <a16:creationId xmlns:a16="http://schemas.microsoft.com/office/drawing/2014/main" id="{6D07E63F-A2EF-46AF-BB72-392573B69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3" t="9091" r="326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FC074-ECF6-4F02-8507-7976AFF5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Contextualização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38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2506A7C-A1D6-4969-A72A-7A504C40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3" r="4516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83D65F-C3BC-4D7C-A5F7-6297FD5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/>
              <a:t>Objetivo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109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7D163-B215-438D-BF30-5A0CA673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Significado das Cores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BF06EF-7E0D-48B9-B29A-CD11691958E3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Roxo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conhecido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dirty="0" err="1">
                <a:solidFill>
                  <a:srgbClr val="000000"/>
                </a:solidFill>
              </a:rPr>
              <a:t>cor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da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realeza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nobreza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associado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 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respeito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sabedoria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Amarelo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O 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amarelo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simboliza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o sol, o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verão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prosperidade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 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felicidade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associado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otimismo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 alegria.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Preto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Tende</a:t>
            </a:r>
            <a:r>
              <a:rPr lang="en-US" sz="2400" b="0" i="0">
                <a:solidFill>
                  <a:srgbClr val="000000"/>
                </a:solidFill>
                <a:effectLst/>
              </a:rPr>
              <a:t>-se a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associada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à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elegância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força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indica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poder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Cinza</a:t>
            </a:r>
            <a:r>
              <a:rPr lang="en-US" sz="2400" dirty="0">
                <a:solidFill>
                  <a:srgbClr val="000000"/>
                </a:solidFill>
              </a:rPr>
              <a:t> = O </a:t>
            </a:r>
            <a:r>
              <a:rPr lang="en-US" sz="2400" dirty="0" err="1">
                <a:solidFill>
                  <a:srgbClr val="000000"/>
                </a:solidFill>
              </a:rPr>
              <a:t>cinza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representa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i="0" dirty="0" err="1">
                <a:solidFill>
                  <a:srgbClr val="000000"/>
                </a:solidFill>
                <a:effectLst/>
              </a:rPr>
              <a:t>elegância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71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8B6B3A3-E3D8-40A1-A1DB-FD5EC43BD197}"/>
              </a:ext>
            </a:extLst>
          </p:cNvPr>
          <p:cNvSpPr txBox="1">
            <a:spLocks/>
          </p:cNvSpPr>
          <p:nvPr/>
        </p:nvSpPr>
        <p:spPr>
          <a:xfrm>
            <a:off x="126205" y="1041400"/>
            <a:ext cx="1193958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0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GDP</vt:lpstr>
      <vt:lpstr>Contextualização</vt:lpstr>
      <vt:lpstr>Objetivo</vt:lpstr>
      <vt:lpstr>Significado das Cores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</dc:title>
  <dc:creator> </dc:creator>
  <cp:lastModifiedBy> </cp:lastModifiedBy>
  <cp:revision>2</cp:revision>
  <dcterms:created xsi:type="dcterms:W3CDTF">2020-11-30T14:13:47Z</dcterms:created>
  <dcterms:modified xsi:type="dcterms:W3CDTF">2020-11-30T16:21:13Z</dcterms:modified>
</cp:coreProperties>
</file>