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t="9091" r="326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Contextualização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3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3" r="4516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/>
              <a:t>Objetivo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109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126205" y="1041400"/>
            <a:ext cx="1193958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1</cp:revision>
  <dcterms:created xsi:type="dcterms:W3CDTF">2020-11-18T14:55:51Z</dcterms:created>
  <dcterms:modified xsi:type="dcterms:W3CDTF">2020-11-18T14:56:39Z</dcterms:modified>
</cp:coreProperties>
</file>