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05" y="707132"/>
            <a:ext cx="11939588" cy="2387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05" y="3494783"/>
            <a:ext cx="11939588" cy="220115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ontextualização do Tema TCC: como exemplo, exemplo e significado">
            <a:extLst>
              <a:ext uri="{FF2B5EF4-FFF2-40B4-BE49-F238E27FC236}">
                <a16:creationId xmlns:a16="http://schemas.microsoft.com/office/drawing/2014/main" id="{6D07E63F-A2EF-46AF-BB72-392573B69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9091" r="326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FC074-ECF6-4F02-8507-7976AFF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Contextualização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3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2506A7C-A1D6-4969-A72A-7A504C40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3" r="4516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83D65F-C3BC-4D7C-A5F7-6297FD5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/>
              <a:t>Objetivo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109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7D163-B215-438D-BF30-5A0CA67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Significado das Cores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F06EF-7E0D-48B9-B29A-CD11691958E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Roxo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conhecido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dirty="0" err="1">
                <a:solidFill>
                  <a:srgbClr val="000000"/>
                </a:solidFill>
              </a:rPr>
              <a:t>cor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realeza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nobreza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respeito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sabedoria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FF00"/>
                </a:solidFill>
              </a:rPr>
              <a:t>Amarelo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 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amarelo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simboliza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o sol, 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verão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prosperidade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felicidade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otimismo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alegria.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Preto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Tende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ser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associada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elegância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força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indica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poder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Cinza</a:t>
            </a:r>
            <a:r>
              <a:rPr lang="en-US" sz="2400" dirty="0">
                <a:solidFill>
                  <a:srgbClr val="000000"/>
                </a:solidFill>
              </a:rPr>
              <a:t> = O </a:t>
            </a:r>
            <a:r>
              <a:rPr lang="en-US" sz="2400" dirty="0" err="1">
                <a:solidFill>
                  <a:srgbClr val="000000"/>
                </a:solidFill>
              </a:rPr>
              <a:t>cinza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representa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i="0" dirty="0" err="1">
                <a:solidFill>
                  <a:srgbClr val="000000"/>
                </a:solidFill>
                <a:effectLst/>
              </a:rPr>
              <a:t>elegância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B6B3A3-E3D8-40A1-A1DB-FD5EC43BD197}"/>
              </a:ext>
            </a:extLst>
          </p:cNvPr>
          <p:cNvSpPr txBox="1">
            <a:spLocks/>
          </p:cNvSpPr>
          <p:nvPr/>
        </p:nvSpPr>
        <p:spPr>
          <a:xfrm>
            <a:off x="126205" y="1041400"/>
            <a:ext cx="119395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0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GDP</vt:lpstr>
      <vt:lpstr>Contextualização</vt:lpstr>
      <vt:lpstr>Objetivo</vt:lpstr>
      <vt:lpstr>Significado das Cores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1</cp:revision>
  <dcterms:created xsi:type="dcterms:W3CDTF">2020-11-30T14:13:47Z</dcterms:created>
  <dcterms:modified xsi:type="dcterms:W3CDTF">2020-11-30T14:15:34Z</dcterms:modified>
</cp:coreProperties>
</file>