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F830C-290A-4EEA-8C3E-B9C06689D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EBCF3A-989B-4119-BB6B-1E3E701A1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11E7FA-9B01-4132-961A-2730F22E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9AD074-5FAD-4F99-AB3B-61822ABB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2BCF36-59F3-41B8-8F4E-3960DB92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4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213A9-284B-4405-9CE6-F7DD76E1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128CC0-B0A4-4B43-A46F-C5FFB5BD4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D5951A-4055-48C3-918B-DD299D19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F26084-D9FB-48BE-9C20-214BF57C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D06E29-5182-4E0C-B028-C7B31397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6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615BB8-C218-4B22-90EB-D24E3BDB0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94A8F7-7302-4B8C-9061-27349D605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08AE0C-18F0-4264-891B-8D61F9EF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8709DC-265D-4F50-BC05-1CA42271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326F73-F856-4CF4-BA63-B8C3FB30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07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14694-6888-4286-8ED1-0C4EFB20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6333FF-82AA-400A-8AA5-68F1276C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A7F99-60CB-463A-A13F-11488201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1F5A4A-A338-4DB2-AFA5-0DF17D59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6B5C7-A536-4277-B4F3-E711E081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23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45804-D035-4149-9FFB-1A375956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6E8E4A-D5D1-4F85-A96F-2D028222F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D86F90-35C8-48EE-B55A-A1F35CB0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A232CD-A70E-4464-8813-D336D74D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AA14B-8B8E-42FE-B5EC-42F65FA1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85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1D9BE-A624-46DD-9905-E48FB586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8D9262-8EA0-4309-9983-5F5D73418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78DC80-3116-4E0D-8188-1DF370560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1DDD58-5898-4DCF-A169-5679906F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5E67F3-B285-4CCC-93D2-DF5F05EB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CB32FD-5932-4CE3-9949-DAC9449D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18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AA305-F27A-478D-BDD5-631C45CC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496992-9CF2-4CD0-A559-C282C97F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F223EA-C935-4192-A68C-93C5FEF2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C1645E-04DA-4BD3-8BC7-3BD3F1C0D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6C5E7-2723-4534-95E3-B43FBD336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845052-3155-41EB-A167-D2234D63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D3307F-226F-4CC1-9D34-B043B17C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E7DC3B-29A0-42C3-B8BC-BFBC8A8D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73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57F7D-4037-4AAA-9D43-A0603348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7B4A37-C367-4469-8EA4-53110D25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AD5650-5929-482C-8994-4EC86898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3338CC-DFB7-4441-AC58-5E4C4CBF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1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FCA544-0275-451D-88F2-BFF753CF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ECE92E-ED89-4FC0-BE59-74B76D7D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14BEDC-339D-45CD-AA4A-639EC0E9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34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4BF0D-BB8B-4873-8B02-19B70ECE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85C143-7D01-468E-A0EC-F6F68356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C3ADF5-0F6B-4370-A041-B2A977B62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C09FA8-141C-4DD6-810D-EEF160F7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078C20-2137-4E3D-8EFD-40697BD7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843FC1-114B-4D6F-AF19-B0A753BE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31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231BA-61C8-49F0-86BC-2BB3D7A8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328C9B0-252D-4473-927D-2B497FA57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8E27DD-F6B7-42D7-B904-16BAFEDC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1C119-F505-4892-8E3B-528B43F2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02EF-FCCB-4613-B5B2-EF89372FE605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BE4984-38BA-48D2-A9A2-46AC7818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11FC41-24B7-4D9C-A63E-E5E78644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12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1F3C23-4AC9-461D-9005-A03D832B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3D3B60-CC16-4576-834B-975CB63FE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4EDCB9-DDB4-46A4-B7AC-19D66A21D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02EF-FCCB-4613-B5B2-EF89372FE605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2640C-02A8-4506-9414-4BBCC8871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C194DC-8DA2-4BBF-96EE-106A773AB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A2839-6466-49FB-8C06-3F91CC423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67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6CE9EB-956B-4B2F-84BD-9A981037C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pt-BR" sz="4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CAFB7D-AE21-4978-981F-3C08C75AC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Gestão e Desenvolvimento de Pessoas</a:t>
            </a:r>
          </a:p>
        </p:txBody>
      </p:sp>
    </p:spTree>
    <p:extLst>
      <p:ext uri="{BB962C8B-B14F-4D97-AF65-F5344CB8AC3E}">
        <p14:creationId xmlns:p14="http://schemas.microsoft.com/office/powerpoint/2010/main" val="3675504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6CE9EB-956B-4B2F-84BD-9A981037C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pt-BR" sz="4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Contextualização </a:t>
            </a:r>
          </a:p>
        </p:txBody>
      </p:sp>
    </p:spTree>
    <p:extLst>
      <p:ext uri="{BB962C8B-B14F-4D97-AF65-F5344CB8AC3E}">
        <p14:creationId xmlns:p14="http://schemas.microsoft.com/office/powerpoint/2010/main" val="951957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6CE9EB-956B-4B2F-84BD-9A981037C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pt-BR" sz="4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938508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6CE9EB-956B-4B2F-84BD-9A981037C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pt-BR" sz="4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731600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GDP</vt:lpstr>
      <vt:lpstr>Contextualização </vt:lpstr>
      <vt:lpstr>Objetivo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</dc:title>
  <dc:creator> </dc:creator>
  <cp:lastModifiedBy> </cp:lastModifiedBy>
  <cp:revision>2</cp:revision>
  <dcterms:created xsi:type="dcterms:W3CDTF">2020-10-18T00:45:38Z</dcterms:created>
  <dcterms:modified xsi:type="dcterms:W3CDTF">2020-10-18T01:02:33Z</dcterms:modified>
</cp:coreProperties>
</file>