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1DD00E-ED48-4CF2-81D9-841D2DDB2005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D18A597F-57FE-4192-9CC8-1AF3E7A657DD}">
          <p14:sldIdLst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06D7-A24D-48AA-9DA7-FD6F630FE864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0302-A350-4051-B1B2-07D47B7CABD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013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06D7-A24D-48AA-9DA7-FD6F630FE864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0302-A350-4051-B1B2-07D47B7CABD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71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77D06D7-A24D-48AA-9DA7-FD6F630FE864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6480302-A350-4051-B1B2-07D47B7CABD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49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06D7-A24D-48AA-9DA7-FD6F630FE864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0302-A350-4051-B1B2-07D47B7CABD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13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7D06D7-A24D-48AA-9DA7-FD6F630FE864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480302-A350-4051-B1B2-07D47B7CABD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695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06D7-A24D-48AA-9DA7-FD6F630FE864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0302-A350-4051-B1B2-07D47B7CABD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3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06D7-A24D-48AA-9DA7-FD6F630FE864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0302-A350-4051-B1B2-07D47B7CABD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04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06D7-A24D-48AA-9DA7-FD6F630FE864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0302-A350-4051-B1B2-07D47B7CABD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9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06D7-A24D-48AA-9DA7-FD6F630FE864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0302-A350-4051-B1B2-07D47B7CABD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98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06D7-A24D-48AA-9DA7-FD6F630FE864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0302-A350-4051-B1B2-07D47B7CABD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01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06D7-A24D-48AA-9DA7-FD6F630FE864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0302-A350-4051-B1B2-07D47B7CABD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73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77D06D7-A24D-48AA-9DA7-FD6F630FE864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6480302-A350-4051-B1B2-07D47B7CABD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348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E7A4-59A7-44A0-B0CA-A834C3609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Archivos Binarios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FA92F-8540-40FA-9BFC-C8F8F02E0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60A3-1322-4CDC-8DEF-DAEE0B17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6296-AEDD-4DD3-9CD5-2B2A9974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aquellos archivos que deben ser interpretados por un programa para su entendimiento, dado que estos saben cual es su formato.</a:t>
            </a:r>
          </a:p>
        </p:txBody>
      </p:sp>
    </p:spTree>
    <p:extLst>
      <p:ext uri="{BB962C8B-B14F-4D97-AF65-F5344CB8AC3E}">
        <p14:creationId xmlns:p14="http://schemas.microsoft.com/office/powerpoint/2010/main" val="348096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877A-CA16-4BB0-93F9-B1821404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</a:t>
            </a:r>
            <a:r>
              <a:rPr lang="es-MX" dirty="0" err="1"/>
              <a:t>c++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9D6C-B40F-45FF-B441-EEB62B6F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el uso de archivos en C++ requerimos la librería </a:t>
            </a:r>
            <a:r>
              <a:rPr lang="es-MX" b="1" dirty="0" err="1"/>
              <a:t>fstream</a:t>
            </a:r>
            <a:r>
              <a:rPr lang="es-MX" b="1" dirty="0"/>
              <a:t>.</a:t>
            </a:r>
          </a:p>
          <a:p>
            <a:r>
              <a:rPr lang="es-MX" dirty="0"/>
              <a:t>Nuestro tipo de dato a usar será </a:t>
            </a:r>
            <a:r>
              <a:rPr lang="es-MX" b="1" dirty="0" err="1"/>
              <a:t>fstream</a:t>
            </a:r>
            <a:endParaRPr lang="es-MX" dirty="0"/>
          </a:p>
          <a:p>
            <a:r>
              <a:rPr lang="es-MX" dirty="0"/>
              <a:t>Y los métodos usados serán </a:t>
            </a:r>
            <a:r>
              <a:rPr lang="es-MX" b="1" dirty="0"/>
              <a:t>open</a:t>
            </a:r>
            <a:r>
              <a:rPr lang="es-MX" dirty="0"/>
              <a:t>, </a:t>
            </a:r>
            <a:r>
              <a:rPr lang="es-MX" b="1" dirty="0" err="1"/>
              <a:t>close</a:t>
            </a:r>
            <a:r>
              <a:rPr lang="es-MX" dirty="0"/>
              <a:t>, </a:t>
            </a:r>
            <a:r>
              <a:rPr lang="es-MX" b="1" dirty="0" err="1"/>
              <a:t>is_open</a:t>
            </a:r>
            <a:r>
              <a:rPr lang="es-MX" dirty="0"/>
              <a:t>, </a:t>
            </a:r>
            <a:r>
              <a:rPr lang="es-MX" b="1" dirty="0" err="1"/>
              <a:t>tellg</a:t>
            </a:r>
            <a:r>
              <a:rPr lang="es-MX" dirty="0"/>
              <a:t>, </a:t>
            </a:r>
            <a:r>
              <a:rPr lang="es-MX" b="1" dirty="0" err="1"/>
              <a:t>seekg</a:t>
            </a:r>
            <a:r>
              <a:rPr lang="es-MX" dirty="0"/>
              <a:t>, </a:t>
            </a:r>
            <a:r>
              <a:rPr lang="es-MX" b="1" dirty="0" err="1"/>
              <a:t>read</a:t>
            </a:r>
            <a:r>
              <a:rPr lang="es-MX" dirty="0" err="1"/>
              <a:t>,</a:t>
            </a:r>
            <a:r>
              <a:rPr lang="es-MX" b="1" dirty="0" err="1"/>
              <a:t>write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638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E9C9-19D4-441F-B720-5553D188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Leer un archivo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D6D6-C77B-4B09-AD85-2BA24F72B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abrir un archivo requeriremos de la función </a:t>
            </a:r>
            <a:r>
              <a:rPr lang="es-MX" b="1" dirty="0"/>
              <a:t>open</a:t>
            </a:r>
            <a:r>
              <a:rPr lang="es-MX" dirty="0"/>
              <a:t> con el siguiente formato</a:t>
            </a:r>
          </a:p>
          <a:p>
            <a:pPr lvl="1"/>
            <a:r>
              <a:rPr lang="es-MX" b="1" dirty="0" err="1"/>
              <a:t>File.open</a:t>
            </a:r>
            <a:r>
              <a:rPr lang="es-MX" b="1" dirty="0"/>
              <a:t>(“</a:t>
            </a:r>
            <a:r>
              <a:rPr lang="es-MX" b="1" dirty="0" err="1"/>
              <a:t>ruta.ext</a:t>
            </a:r>
            <a:r>
              <a:rPr lang="es-MX" b="1" dirty="0"/>
              <a:t>”, </a:t>
            </a:r>
            <a:r>
              <a:rPr lang="es-MX" b="1" dirty="0" err="1"/>
              <a:t>ios</a:t>
            </a:r>
            <a:r>
              <a:rPr lang="es-MX" b="1" dirty="0"/>
              <a:t>::in | </a:t>
            </a:r>
            <a:r>
              <a:rPr lang="es-MX" b="1" dirty="0" err="1"/>
              <a:t>ios</a:t>
            </a:r>
            <a:r>
              <a:rPr lang="es-MX" b="1" dirty="0"/>
              <a:t>::</a:t>
            </a:r>
            <a:r>
              <a:rPr lang="es-MX" b="1" dirty="0" err="1"/>
              <a:t>binary</a:t>
            </a:r>
            <a:r>
              <a:rPr lang="es-MX" b="1" dirty="0"/>
              <a:t> | </a:t>
            </a:r>
            <a:r>
              <a:rPr lang="es-MX" b="1" dirty="0" err="1"/>
              <a:t>ios</a:t>
            </a:r>
            <a:r>
              <a:rPr lang="es-MX" b="1" dirty="0"/>
              <a:t>::ate);</a:t>
            </a:r>
          </a:p>
          <a:p>
            <a:r>
              <a:rPr lang="es-MX" dirty="0"/>
              <a:t>De esta manera abriremos el archivo con la ruta </a:t>
            </a:r>
            <a:r>
              <a:rPr lang="es-MX" b="1" dirty="0" err="1"/>
              <a:t>ruta.ext</a:t>
            </a:r>
            <a:endParaRPr lang="es-MX" dirty="0"/>
          </a:p>
          <a:p>
            <a:r>
              <a:rPr lang="es-MX" dirty="0"/>
              <a:t>Al decir </a:t>
            </a:r>
            <a:r>
              <a:rPr lang="es-MX" b="1" dirty="0" err="1"/>
              <a:t>ios</a:t>
            </a:r>
            <a:r>
              <a:rPr lang="es-MX" b="1" dirty="0"/>
              <a:t>::in</a:t>
            </a:r>
            <a:r>
              <a:rPr lang="es-MX" dirty="0"/>
              <a:t> especificamos que será de input y con </a:t>
            </a:r>
            <a:r>
              <a:rPr lang="es-MX" b="1" dirty="0" err="1"/>
              <a:t>ios</a:t>
            </a:r>
            <a:r>
              <a:rPr lang="es-MX" b="1" dirty="0"/>
              <a:t>::</a:t>
            </a:r>
            <a:r>
              <a:rPr lang="es-MX" b="1" dirty="0" err="1"/>
              <a:t>binary</a:t>
            </a:r>
            <a:r>
              <a:rPr lang="es-MX" dirty="0"/>
              <a:t> que será un archivo tipo binario</a:t>
            </a:r>
          </a:p>
          <a:p>
            <a:r>
              <a:rPr lang="es-MX" dirty="0"/>
              <a:t>El parámetro </a:t>
            </a:r>
            <a:r>
              <a:rPr lang="es-MX" b="1" dirty="0" err="1"/>
              <a:t>ios</a:t>
            </a:r>
            <a:r>
              <a:rPr lang="es-MX" b="1" dirty="0"/>
              <a:t>::ate </a:t>
            </a:r>
            <a:r>
              <a:rPr lang="es-MX" dirty="0"/>
              <a:t>nos permitirá que nuestro puntero de información en el archivo este posicionado al final.</a:t>
            </a:r>
          </a:p>
        </p:txBody>
      </p:sp>
    </p:spTree>
    <p:extLst>
      <p:ext uri="{BB962C8B-B14F-4D97-AF65-F5344CB8AC3E}">
        <p14:creationId xmlns:p14="http://schemas.microsoft.com/office/powerpoint/2010/main" val="317654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C1A-1AF9-49ED-B654-1CCEEE35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cargamos la </a:t>
            </a:r>
            <a:r>
              <a:rPr lang="es-MX" dirty="0" err="1"/>
              <a:t>informacion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8CA1D-E265-4913-A134-766C0572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Necesitaremos usar el método </a:t>
            </a:r>
            <a:r>
              <a:rPr lang="es-MX" b="1" dirty="0" err="1"/>
              <a:t>tellg</a:t>
            </a:r>
            <a:r>
              <a:rPr lang="es-MX" dirty="0"/>
              <a:t> para saber el peso de nuestro archivo, teniendo esto ya nos podremos mover con un simple </a:t>
            </a:r>
            <a:r>
              <a:rPr lang="es-MX" dirty="0" err="1"/>
              <a:t>for</a:t>
            </a:r>
            <a:r>
              <a:rPr lang="es-MX" dirty="0"/>
              <a:t>.</a:t>
            </a:r>
          </a:p>
          <a:p>
            <a:r>
              <a:rPr lang="es-MX" dirty="0"/>
              <a:t>Una vez teniendo esto podremos usar la función </a:t>
            </a:r>
            <a:r>
              <a:rPr lang="es-MX" b="1" dirty="0" err="1"/>
              <a:t>read</a:t>
            </a:r>
            <a:r>
              <a:rPr lang="es-MX" b="1" dirty="0"/>
              <a:t> </a:t>
            </a:r>
            <a:r>
              <a:rPr lang="es-MX" dirty="0"/>
              <a:t>para poder resguardar la información en alguna variable.</a:t>
            </a:r>
          </a:p>
        </p:txBody>
      </p:sp>
    </p:spTree>
    <p:extLst>
      <p:ext uri="{BB962C8B-B14F-4D97-AF65-F5344CB8AC3E}">
        <p14:creationId xmlns:p14="http://schemas.microsoft.com/office/powerpoint/2010/main" val="22176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2FAD-DB5C-4CFC-9EDF-898638ED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Escribir un archivo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618E-1CE5-4F75-B464-63C6604A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Aquí usaremos la función </a:t>
            </a:r>
            <a:r>
              <a:rPr lang="es-MX" b="1" dirty="0"/>
              <a:t>open</a:t>
            </a:r>
            <a:r>
              <a:rPr lang="es-MX" dirty="0"/>
              <a:t> de la siguiente manera</a:t>
            </a:r>
          </a:p>
          <a:p>
            <a:pPr lvl="1"/>
            <a:r>
              <a:rPr lang="es-MX" b="1" dirty="0" err="1"/>
              <a:t>file.open</a:t>
            </a:r>
            <a:r>
              <a:rPr lang="es-MX" b="1" dirty="0"/>
              <a:t>(“</a:t>
            </a:r>
            <a:r>
              <a:rPr lang="es-MX" b="1" dirty="0" err="1"/>
              <a:t>ruta.ext</a:t>
            </a:r>
            <a:r>
              <a:rPr lang="es-MX" b="1" dirty="0"/>
              <a:t>”, </a:t>
            </a:r>
            <a:r>
              <a:rPr lang="es-MX" b="1" dirty="0" err="1"/>
              <a:t>ios</a:t>
            </a:r>
            <a:r>
              <a:rPr lang="es-MX" b="1" dirty="0"/>
              <a:t>::</a:t>
            </a:r>
            <a:r>
              <a:rPr lang="es-MX" b="1" dirty="0" err="1"/>
              <a:t>out</a:t>
            </a:r>
            <a:r>
              <a:rPr lang="es-MX" b="1" dirty="0"/>
              <a:t> | </a:t>
            </a:r>
            <a:r>
              <a:rPr lang="es-MX" b="1" dirty="0" err="1"/>
              <a:t>ios</a:t>
            </a:r>
            <a:r>
              <a:rPr lang="es-MX" b="1" dirty="0"/>
              <a:t>::</a:t>
            </a:r>
            <a:r>
              <a:rPr lang="es-MX" b="1" dirty="0" err="1"/>
              <a:t>trunc</a:t>
            </a:r>
            <a:r>
              <a:rPr lang="es-MX" b="1" dirty="0"/>
              <a:t> | </a:t>
            </a:r>
            <a:r>
              <a:rPr lang="es-MX" b="1" dirty="0" err="1"/>
              <a:t>ios</a:t>
            </a:r>
            <a:r>
              <a:rPr lang="es-MX" b="1" dirty="0"/>
              <a:t>::</a:t>
            </a:r>
            <a:r>
              <a:rPr lang="es-MX" b="1" dirty="0" err="1"/>
              <a:t>binary</a:t>
            </a:r>
            <a:r>
              <a:rPr lang="es-MX" b="1" dirty="0"/>
              <a:t>);</a:t>
            </a:r>
          </a:p>
          <a:p>
            <a:r>
              <a:rPr lang="es-MX" dirty="0"/>
              <a:t>Donde </a:t>
            </a:r>
            <a:r>
              <a:rPr lang="es-MX" b="1" dirty="0" err="1"/>
              <a:t>ios</a:t>
            </a:r>
            <a:r>
              <a:rPr lang="es-MX" b="1" dirty="0"/>
              <a:t>::</a:t>
            </a:r>
            <a:r>
              <a:rPr lang="es-MX" b="1" dirty="0" err="1"/>
              <a:t>out</a:t>
            </a:r>
            <a:r>
              <a:rPr lang="es-MX" b="1" dirty="0"/>
              <a:t> </a:t>
            </a:r>
            <a:r>
              <a:rPr lang="es-MX" dirty="0"/>
              <a:t>nos </a:t>
            </a:r>
            <a:r>
              <a:rPr lang="es-MX" dirty="0" err="1"/>
              <a:t>inidicara</a:t>
            </a:r>
            <a:r>
              <a:rPr lang="es-MX" dirty="0"/>
              <a:t> que es de salida</a:t>
            </a:r>
          </a:p>
          <a:p>
            <a:r>
              <a:rPr lang="es-MX" dirty="0"/>
              <a:t>Usaremos </a:t>
            </a:r>
            <a:r>
              <a:rPr lang="es-MX" b="1" dirty="0" err="1"/>
              <a:t>ios</a:t>
            </a:r>
            <a:r>
              <a:rPr lang="es-MX" b="1" dirty="0"/>
              <a:t>::</a:t>
            </a:r>
            <a:r>
              <a:rPr lang="es-MX" b="1" dirty="0" err="1"/>
              <a:t>trunc</a:t>
            </a:r>
            <a:r>
              <a:rPr lang="es-MX" b="1" dirty="0"/>
              <a:t> </a:t>
            </a:r>
            <a:r>
              <a:rPr lang="es-MX" dirty="0"/>
              <a:t>para truncar la información, si quisiéramos añadirla usaríamos </a:t>
            </a:r>
            <a:r>
              <a:rPr lang="es-MX" b="1" dirty="0" err="1"/>
              <a:t>ios</a:t>
            </a:r>
            <a:r>
              <a:rPr lang="es-MX" b="1" dirty="0"/>
              <a:t>::app</a:t>
            </a:r>
            <a:endParaRPr lang="es-MX" dirty="0"/>
          </a:p>
          <a:p>
            <a:r>
              <a:rPr lang="es-MX" dirty="0"/>
              <a:t>Por ultimo el parámetro </a:t>
            </a:r>
            <a:r>
              <a:rPr lang="es-MX" b="1" dirty="0" err="1"/>
              <a:t>ios</a:t>
            </a:r>
            <a:r>
              <a:rPr lang="es-MX" b="1" dirty="0"/>
              <a:t>::</a:t>
            </a:r>
            <a:r>
              <a:rPr lang="es-MX" b="1" dirty="0" err="1"/>
              <a:t>binary</a:t>
            </a:r>
            <a:r>
              <a:rPr lang="es-MX" dirty="0"/>
              <a:t> nos indicara que es un archivo tipo binario</a:t>
            </a:r>
          </a:p>
        </p:txBody>
      </p:sp>
    </p:spTree>
    <p:extLst>
      <p:ext uri="{BB962C8B-B14F-4D97-AF65-F5344CB8AC3E}">
        <p14:creationId xmlns:p14="http://schemas.microsoft.com/office/powerpoint/2010/main" val="375158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3CF3-84D5-453B-9993-17775ECC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guardamos un archivo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506E-DA42-40B4-86FC-7B42B6EE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para esto usaremos nuestra función </a:t>
            </a:r>
            <a:r>
              <a:rPr lang="es-MX" b="1" dirty="0" err="1"/>
              <a:t>write</a:t>
            </a:r>
            <a:r>
              <a:rPr lang="es-MX" dirty="0"/>
              <a:t> donde simplemente colocaremos la variable que queremos guardar</a:t>
            </a:r>
          </a:p>
        </p:txBody>
      </p:sp>
    </p:spTree>
    <p:extLst>
      <p:ext uri="{BB962C8B-B14F-4D97-AF65-F5344CB8AC3E}">
        <p14:creationId xmlns:p14="http://schemas.microsoft.com/office/powerpoint/2010/main" val="133032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66E2-7C28-45A0-93CA-A37F1A99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 olvidemos cerrar el archivo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3ED8-59C3-42E8-94D9-E25061EF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Dejar abierto nuestro flujo de información puede conllevar varios errores</a:t>
            </a:r>
          </a:p>
          <a:p>
            <a:pPr lvl="1"/>
            <a:r>
              <a:rPr lang="es-MX" dirty="0"/>
              <a:t>Que no se guarde la información</a:t>
            </a:r>
          </a:p>
          <a:p>
            <a:pPr lvl="1"/>
            <a:r>
              <a:rPr lang="es-MX" dirty="0"/>
              <a:t>Que el archivo se dañe	</a:t>
            </a:r>
          </a:p>
          <a:p>
            <a:r>
              <a:rPr lang="es-MX" dirty="0"/>
              <a:t>Por ende al terminar de usar un archivo usar el método </a:t>
            </a:r>
            <a:r>
              <a:rPr lang="es-MX" b="1" dirty="0" err="1"/>
              <a:t>close</a:t>
            </a:r>
            <a:endParaRPr lang="es-MX" dirty="0"/>
          </a:p>
          <a:p>
            <a:pPr lvl="1"/>
            <a:r>
              <a:rPr lang="es-MX" b="1"/>
              <a:t>file</a:t>
            </a:r>
            <a:r>
              <a:rPr lang="es-MX" b="1" dirty="0" err="1"/>
              <a:t>.close</a:t>
            </a:r>
            <a:r>
              <a:rPr lang="es-MX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3092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19</TotalTime>
  <Words>329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Banded</vt:lpstr>
      <vt:lpstr>Archivos Binarios</vt:lpstr>
      <vt:lpstr>¿Qué son?</vt:lpstr>
      <vt:lpstr>En c++</vt:lpstr>
      <vt:lpstr>Como Leer un archivo</vt:lpstr>
      <vt:lpstr>Como cargamos la informacion</vt:lpstr>
      <vt:lpstr>Como Escribir un archivo</vt:lpstr>
      <vt:lpstr>Como guardamos un archivo</vt:lpstr>
      <vt:lpstr>No olvidemos cerrar el archivo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Archivos Binarios</dc:title>
  <dc:creator>Jose OS</dc:creator>
  <cp:lastModifiedBy>Jose OS</cp:lastModifiedBy>
  <cp:revision>2</cp:revision>
  <dcterms:created xsi:type="dcterms:W3CDTF">2019-02-14T20:51:03Z</dcterms:created>
  <dcterms:modified xsi:type="dcterms:W3CDTF">2019-02-14T21:10:57Z</dcterms:modified>
</cp:coreProperties>
</file>