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4D895-3FAF-4A8E-AA9D-C2BA9F6DCB5B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F33E3-8727-443E-8231-C49E0C6E81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84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3E46-928F-4A93-BF0E-BBE6399200F8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F271-6760-49EB-92B4-8CE2E187DC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76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3735-649F-4945-970F-34DA4D847DE2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F271-6760-49EB-92B4-8CE2E187DC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7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598E07E-AD61-43D0-9070-B938CF8FE399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F1BF271-6760-49EB-92B4-8CE2E187DC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80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C8FA-AD64-4AD2-AE75-73754FED9E69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F271-6760-49EB-92B4-8CE2E187DC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80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918E23-4B4D-4DEC-98F8-DF7AC1B90842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1BF271-6760-49EB-92B4-8CE2E187DC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781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E57B-C166-41D8-B492-263E2D56F550}" type="datetime1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F271-6760-49EB-92B4-8CE2E187DC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51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B2C0-BBAB-42B6-A318-86818F895C48}" type="datetime1">
              <a:rPr lang="es-MX" smtClean="0"/>
              <a:t>26/03/2019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F271-6760-49EB-92B4-8CE2E187DC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28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FE6D-6E8E-4888-9F31-95C4BB7CC690}" type="datetime1">
              <a:rPr lang="es-MX" smtClean="0"/>
              <a:t>26/03/2019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F271-6760-49EB-92B4-8CE2E187DC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42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44F-FEA5-4CDD-B1FE-58DCE98FEB2C}" type="datetime1">
              <a:rPr lang="es-MX" smtClean="0"/>
              <a:t>26/03/2019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F271-6760-49EB-92B4-8CE2E187DC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5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3D04-B70E-4BEA-916C-73590634FB3C}" type="datetime1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F271-6760-49EB-92B4-8CE2E187DC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80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EE02-9D97-4076-96B0-72638160FE5B}" type="datetime1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F271-6760-49EB-92B4-8CE2E187DC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27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051B96F-8A7D-442C-B419-B8F52CA275A5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F1BF271-6760-49EB-92B4-8CE2E187DC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8074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6817-2034-4F51-AE0E-062846719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AVANZADA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FA42F-9C66-45E7-BBBE-BF9976264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Timer</a:t>
            </a:r>
            <a:r>
              <a:rPr lang="es-MX" dirty="0"/>
              <a:t> y Carga de Imágenes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924AF2-2863-4785-99A8-209AFB7F6439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848C-2E78-44AB-8BC8-B01DECFC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65198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A284-D9C1-45DE-B9B5-54AE4678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mostrarla?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181E-7C2F-4FA6-A5B6-A01DC6A3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Requeriremos un </a:t>
            </a:r>
            <a:r>
              <a:rPr lang="es-MX" b="1" dirty="0"/>
              <a:t>Picture Control </a:t>
            </a:r>
            <a:r>
              <a:rPr lang="es-MX" dirty="0"/>
              <a:t>el cual realmente es un </a:t>
            </a:r>
            <a:r>
              <a:rPr lang="es-MX" b="1" dirty="0"/>
              <a:t>Control </a:t>
            </a:r>
            <a:r>
              <a:rPr lang="es-MX" b="1" dirty="0" err="1"/>
              <a:t>Estatico</a:t>
            </a:r>
            <a:r>
              <a:rPr lang="es-MX" b="1" dirty="0"/>
              <a:t>, </a:t>
            </a:r>
            <a:r>
              <a:rPr lang="es-MX" dirty="0"/>
              <a:t>requeriremos verificar que su </a:t>
            </a:r>
            <a:r>
              <a:rPr lang="es-MX" b="1" dirty="0" err="1"/>
              <a:t>Type</a:t>
            </a:r>
            <a:r>
              <a:rPr lang="es-MX" b="1" dirty="0"/>
              <a:t> </a:t>
            </a:r>
            <a:r>
              <a:rPr lang="es-MX" dirty="0"/>
              <a:t>este en tipo </a:t>
            </a:r>
            <a:r>
              <a:rPr lang="es-MX" b="1" dirty="0"/>
              <a:t>Bitmap</a:t>
            </a:r>
            <a:endParaRPr lang="es-MX" dirty="0"/>
          </a:p>
          <a:p>
            <a:r>
              <a:rPr lang="es-MX" dirty="0"/>
              <a:t>Una vez realizado esto usaremos el mensaje </a:t>
            </a:r>
            <a:r>
              <a:rPr lang="es-MX" b="1" dirty="0"/>
              <a:t>STM_SETIMAGE</a:t>
            </a:r>
            <a:endParaRPr lang="es-MX" dirty="0"/>
          </a:p>
          <a:p>
            <a:r>
              <a:rPr lang="es-MX" dirty="0"/>
              <a:t>El formato a seguir es</a:t>
            </a:r>
          </a:p>
          <a:p>
            <a:pPr lvl="1"/>
            <a:r>
              <a:rPr lang="es-MX" b="1" dirty="0"/>
              <a:t>Propiedad de estilo: IMAGE_BITMAP, IMAGE_CURSOR, IMAGE_ENHMETAFILE, IMAGE_ICON</a:t>
            </a:r>
          </a:p>
          <a:p>
            <a:pPr lvl="1"/>
            <a:r>
              <a:rPr lang="es-MX" b="1" dirty="0"/>
              <a:t>Y </a:t>
            </a:r>
            <a:r>
              <a:rPr lang="es-MX" b="1"/>
              <a:t>nuestra imagen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03EAB-C99B-4301-8695-00D4A949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30539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8CEA-E0AB-4B28-B270-478D9860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Timer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9370C-3578-4ECC-B6C2-C0804B54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</a:t>
            </a:r>
            <a:r>
              <a:rPr lang="es-MX" b="1" dirty="0" err="1"/>
              <a:t>timer</a:t>
            </a:r>
            <a:r>
              <a:rPr lang="es-MX" dirty="0"/>
              <a:t> son controles que nos permiten saber cuando ya se atravesó un periodo de tiempo especifico.</a:t>
            </a:r>
          </a:p>
          <a:p>
            <a:r>
              <a:rPr lang="es-MX" dirty="0"/>
              <a:t>Estos pueden ser creados y destruidos, y usar múltiples no necesariamente solo uno.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6EB6F-E293-42A5-ABC0-4AAFE9A1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59472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5DED-7612-45C9-9B06-79760A29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crea?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C2B7D-DE6B-439C-9AD3-42F7BC5A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función a utilizar será </a:t>
            </a:r>
            <a:r>
              <a:rPr lang="es-MX" b="1" dirty="0" err="1"/>
              <a:t>SetTimer</a:t>
            </a:r>
            <a:r>
              <a:rPr lang="es-MX" b="1" dirty="0"/>
              <a:t> </a:t>
            </a:r>
            <a:r>
              <a:rPr lang="es-MX" dirty="0"/>
              <a:t>la cual nos pedirá 4 valores</a:t>
            </a:r>
          </a:p>
          <a:p>
            <a:pPr lvl="1"/>
            <a:r>
              <a:rPr lang="es-MX" b="1" dirty="0"/>
              <a:t>Controlador de la ventana principal</a:t>
            </a:r>
          </a:p>
          <a:p>
            <a:pPr lvl="1"/>
            <a:r>
              <a:rPr lang="es-MX" b="1" dirty="0"/>
              <a:t>Identificador</a:t>
            </a:r>
          </a:p>
          <a:p>
            <a:pPr lvl="1"/>
            <a:r>
              <a:rPr lang="es-MX" b="1" dirty="0"/>
              <a:t>Intervalo en milisegundos</a:t>
            </a:r>
          </a:p>
          <a:p>
            <a:pPr lvl="1"/>
            <a:r>
              <a:rPr lang="es-MX" b="1" dirty="0"/>
              <a:t>Callback</a:t>
            </a:r>
          </a:p>
          <a:p>
            <a:r>
              <a:rPr lang="es-MX" dirty="0"/>
              <a:t>Ejemplo</a:t>
            </a:r>
          </a:p>
          <a:p>
            <a:pPr lvl="1"/>
            <a:r>
              <a:rPr lang="es-MX" sz="2200" b="1" dirty="0" err="1"/>
              <a:t>SetTimer</a:t>
            </a:r>
            <a:r>
              <a:rPr lang="es-MX" sz="2200" b="1" dirty="0"/>
              <a:t>(</a:t>
            </a:r>
            <a:r>
              <a:rPr lang="es-MX" sz="2200" b="1" dirty="0" err="1"/>
              <a:t>hWnd</a:t>
            </a:r>
            <a:r>
              <a:rPr lang="es-MX" sz="2200" b="1" dirty="0"/>
              <a:t>,            </a:t>
            </a:r>
            <a:br>
              <a:rPr lang="es-MX" sz="2200" b="1" dirty="0"/>
            </a:br>
            <a:r>
              <a:rPr lang="es-MX" sz="2200" b="1" dirty="0"/>
              <a:t>	IDT_TIMER1,           </a:t>
            </a:r>
            <a:br>
              <a:rPr lang="es-MX" sz="2200" b="1" dirty="0"/>
            </a:br>
            <a:r>
              <a:rPr lang="es-MX" sz="2200" b="1" dirty="0"/>
              <a:t>	1000,                 </a:t>
            </a:r>
            <a:br>
              <a:rPr lang="es-MX" sz="2200" b="1" dirty="0"/>
            </a:br>
            <a:r>
              <a:rPr lang="es-MX" sz="2200" b="1" dirty="0"/>
              <a:t>	(TIMERPROC)NULL); 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1BB1-4AD4-4CD7-8FD2-C5E22A47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86423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7342-4853-4050-8BF0-FE09E532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cuando sucede el </a:t>
            </a:r>
            <a:r>
              <a:rPr lang="es-MX" dirty="0" err="1"/>
              <a:t>tick</a:t>
            </a:r>
            <a:r>
              <a:rPr lang="es-MX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B4A6-338C-4C07-B954-FDAF74DB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empezar el </a:t>
            </a:r>
            <a:r>
              <a:rPr lang="es-MX" b="1" dirty="0" err="1"/>
              <a:t>tick</a:t>
            </a:r>
            <a:r>
              <a:rPr lang="es-MX" b="1" dirty="0"/>
              <a:t> </a:t>
            </a:r>
            <a:r>
              <a:rPr lang="es-MX" dirty="0"/>
              <a:t>es el momento donde nuestro </a:t>
            </a:r>
            <a:r>
              <a:rPr lang="es-MX" b="1" dirty="0" err="1"/>
              <a:t>timer</a:t>
            </a:r>
            <a:r>
              <a:rPr lang="es-MX" b="1" dirty="0"/>
              <a:t> </a:t>
            </a:r>
            <a:r>
              <a:rPr lang="es-MX" dirty="0"/>
              <a:t>lograra pasar su intervalo</a:t>
            </a:r>
          </a:p>
          <a:p>
            <a:r>
              <a:rPr lang="es-MX" dirty="0"/>
              <a:t>Para poderlo utilizar ocupamos agregar el mensaje </a:t>
            </a:r>
            <a:r>
              <a:rPr lang="es-MX" b="1" dirty="0"/>
              <a:t>WM_TIMER</a:t>
            </a:r>
            <a:r>
              <a:rPr lang="es-MX" dirty="0"/>
              <a:t> a nuestro </a:t>
            </a:r>
            <a:r>
              <a:rPr lang="es-MX" b="1" dirty="0"/>
              <a:t>callback</a:t>
            </a:r>
          </a:p>
          <a:p>
            <a:r>
              <a:rPr lang="es-MX" dirty="0"/>
              <a:t>Dentro de este realizaremos un condicionar que nos permita saber que </a:t>
            </a:r>
            <a:r>
              <a:rPr lang="es-MX" b="1" dirty="0" err="1"/>
              <a:t>timer</a:t>
            </a:r>
            <a:r>
              <a:rPr lang="es-MX" b="1" dirty="0"/>
              <a:t> </a:t>
            </a:r>
            <a:r>
              <a:rPr lang="es-MX" dirty="0"/>
              <a:t>se esta llamando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BBB49-FA0A-4D15-B33E-16F2522C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27117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9D4D-B28E-4EB7-B594-86061F5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8100-3643-4A60-B32F-4EDC65ED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case WM_TIMER:</a:t>
            </a:r>
          </a:p>
          <a:p>
            <a:pPr lvl="1"/>
            <a:r>
              <a:rPr lang="es-MX" dirty="0" err="1"/>
              <a:t>switch</a:t>
            </a:r>
            <a:r>
              <a:rPr lang="es-MX" dirty="0"/>
              <a:t>)(</a:t>
            </a:r>
            <a:r>
              <a:rPr lang="es-MX" dirty="0" err="1"/>
              <a:t>wParam</a:t>
            </a:r>
            <a:r>
              <a:rPr lang="es-MX" dirty="0"/>
              <a:t>)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case IDT_TIMER1:</a:t>
            </a:r>
          </a:p>
          <a:p>
            <a:pPr lvl="2"/>
            <a:r>
              <a:rPr lang="en-US" dirty="0"/>
              <a:t>break;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break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67990-B14A-4794-8906-23811892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52512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199D-A779-4ADF-9814-E2F20D5C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destruirlo?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561C-522A-4B69-8422-1BF8E8843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caso de querer crear un </a:t>
            </a:r>
            <a:r>
              <a:rPr lang="es-MX" b="1" dirty="0" err="1"/>
              <a:t>timer</a:t>
            </a:r>
            <a:r>
              <a:rPr lang="es-MX" b="1" dirty="0"/>
              <a:t> temporal </a:t>
            </a:r>
            <a:r>
              <a:rPr lang="es-MX" dirty="0"/>
              <a:t>o por alguna razón ocupas </a:t>
            </a:r>
            <a:r>
              <a:rPr lang="es-MX" dirty="0" err="1"/>
              <a:t>deneterlo</a:t>
            </a:r>
            <a:r>
              <a:rPr lang="es-MX" dirty="0"/>
              <a:t> puedes usar la función </a:t>
            </a:r>
            <a:r>
              <a:rPr lang="es-MX" b="1" dirty="0" err="1"/>
              <a:t>KillTimer</a:t>
            </a:r>
            <a:r>
              <a:rPr lang="es-MX" b="1" dirty="0"/>
              <a:t> </a:t>
            </a:r>
            <a:r>
              <a:rPr lang="es-MX" dirty="0"/>
              <a:t>la cual nos pedirá</a:t>
            </a:r>
          </a:p>
          <a:p>
            <a:pPr lvl="1"/>
            <a:r>
              <a:rPr lang="es-MX" b="1" dirty="0"/>
              <a:t>Controlador de la ventana</a:t>
            </a:r>
          </a:p>
          <a:p>
            <a:pPr lvl="1"/>
            <a:r>
              <a:rPr lang="es-MX" b="1" dirty="0"/>
              <a:t>Identificador</a:t>
            </a:r>
          </a:p>
          <a:p>
            <a:r>
              <a:rPr lang="es-MX" dirty="0"/>
              <a:t>Ejemplo:</a:t>
            </a:r>
          </a:p>
          <a:p>
            <a:pPr lvl="1"/>
            <a:r>
              <a:rPr lang="es-MX" b="1" dirty="0" err="1"/>
              <a:t>KillTimer</a:t>
            </a:r>
            <a:r>
              <a:rPr lang="es-MX" b="1" dirty="0"/>
              <a:t>(</a:t>
            </a:r>
            <a:r>
              <a:rPr lang="es-MX" b="1" dirty="0" err="1"/>
              <a:t>hwnd</a:t>
            </a:r>
            <a:r>
              <a:rPr lang="es-MX" b="1" dirty="0"/>
              <a:t>, IDT_TIMER1);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F07F1-1039-4391-A542-A9B964E7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31542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105F-B86F-49D7-BE8C-60FD68EC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obtener la hora?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B4A5-F20A-43FA-B2D7-646FF9E3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por otro lado si quisiéramos obtener la </a:t>
            </a:r>
            <a:r>
              <a:rPr lang="es-MX" b="1" dirty="0"/>
              <a:t>hora</a:t>
            </a:r>
            <a:r>
              <a:rPr lang="es-MX" dirty="0"/>
              <a:t> l</a:t>
            </a:r>
            <a:r>
              <a:rPr lang="es-MX" b="1" dirty="0"/>
              <a:t>o</a:t>
            </a:r>
            <a:r>
              <a:rPr lang="es-MX" dirty="0"/>
              <a:t>cal o la </a:t>
            </a:r>
            <a:r>
              <a:rPr lang="es-MX" b="1" dirty="0"/>
              <a:t>hora</a:t>
            </a:r>
            <a:r>
              <a:rPr lang="es-MX" dirty="0"/>
              <a:t> </a:t>
            </a:r>
            <a:r>
              <a:rPr lang="es-MX" b="1" dirty="0"/>
              <a:t>del</a:t>
            </a:r>
            <a:r>
              <a:rPr lang="es-MX" dirty="0"/>
              <a:t> </a:t>
            </a:r>
            <a:r>
              <a:rPr lang="es-MX" b="1" dirty="0"/>
              <a:t>sistema </a:t>
            </a:r>
            <a:r>
              <a:rPr lang="es-MX" dirty="0"/>
              <a:t>ocuparíamos crear una estructura del tipo </a:t>
            </a:r>
            <a:r>
              <a:rPr lang="es-MX" b="1" dirty="0"/>
              <a:t>SYSTEMTIME</a:t>
            </a:r>
            <a:endParaRPr lang="es-MX" dirty="0"/>
          </a:p>
          <a:p>
            <a:r>
              <a:rPr lang="es-MX" dirty="0"/>
              <a:t>Con esto simplemente ya ocuparíamos llamar la función adecuada</a:t>
            </a:r>
          </a:p>
          <a:p>
            <a:pPr lvl="1"/>
            <a:r>
              <a:rPr lang="es-MX" b="1" dirty="0" err="1"/>
              <a:t>GetSystemTime</a:t>
            </a:r>
            <a:r>
              <a:rPr lang="es-MX" b="1" dirty="0"/>
              <a:t>: </a:t>
            </a:r>
            <a:r>
              <a:rPr lang="es-MX" dirty="0"/>
              <a:t>nos permite obtener la hora del sistema</a:t>
            </a:r>
          </a:p>
          <a:p>
            <a:pPr lvl="1"/>
            <a:r>
              <a:rPr lang="es-MX" b="1" dirty="0" err="1"/>
              <a:t>GetLocalTime</a:t>
            </a:r>
            <a:r>
              <a:rPr lang="es-MX" dirty="0"/>
              <a:t>: nos permite obtener la hora local</a:t>
            </a:r>
          </a:p>
          <a:p>
            <a:r>
              <a:rPr lang="es-MX" dirty="0"/>
              <a:t>Ambas llevaran un parámetro por referencia de tipo </a:t>
            </a:r>
            <a:r>
              <a:rPr lang="es-MX" b="1" dirty="0"/>
              <a:t>SYSTEMTIME</a:t>
            </a:r>
            <a:endParaRPr lang="es-MX" dirty="0"/>
          </a:p>
          <a:p>
            <a:pPr lvl="1"/>
            <a:r>
              <a:rPr lang="es-MX" dirty="0"/>
              <a:t>Ejemplo</a:t>
            </a:r>
          </a:p>
          <a:p>
            <a:pPr lvl="2"/>
            <a:r>
              <a:rPr lang="es-MX" b="1" dirty="0"/>
              <a:t>SYSTEMTIME </a:t>
            </a:r>
            <a:r>
              <a:rPr lang="es-MX" b="1" dirty="0" err="1"/>
              <a:t>lt</a:t>
            </a:r>
            <a:r>
              <a:rPr lang="es-MX" b="1" dirty="0"/>
              <a:t>;</a:t>
            </a:r>
          </a:p>
          <a:p>
            <a:pPr lvl="2"/>
            <a:r>
              <a:rPr lang="es-MX" b="1" dirty="0" err="1"/>
              <a:t>GetLocalTime</a:t>
            </a:r>
            <a:r>
              <a:rPr lang="es-MX" b="1" dirty="0"/>
              <a:t>(&amp;</a:t>
            </a:r>
            <a:r>
              <a:rPr lang="es-MX" b="1" dirty="0" err="1"/>
              <a:t>lt</a:t>
            </a:r>
            <a:r>
              <a:rPr lang="es-MX" b="1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8D26-8CCF-49A0-9652-828A34BD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124440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BF6D-1425-4215-9A05-C91004CD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Ahora ¿Qué hacemos con esa información?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D662-455D-45A8-9E84-E32F16C8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Esta estructura contiene gran información</a:t>
            </a:r>
          </a:p>
          <a:p>
            <a:pPr lvl="1"/>
            <a:r>
              <a:rPr lang="es-MX" b="1" dirty="0" err="1"/>
              <a:t>wYear</a:t>
            </a:r>
            <a:r>
              <a:rPr lang="es-MX" dirty="0"/>
              <a:t>: valor numérico del año</a:t>
            </a:r>
          </a:p>
          <a:p>
            <a:pPr lvl="1"/>
            <a:r>
              <a:rPr lang="es-MX" b="1" dirty="0" err="1"/>
              <a:t>wMonth</a:t>
            </a:r>
            <a:r>
              <a:rPr lang="es-MX" dirty="0"/>
              <a:t>: valor numérico del mes, siendo Enero 1 y Diciembre 12</a:t>
            </a:r>
          </a:p>
          <a:p>
            <a:pPr lvl="1"/>
            <a:r>
              <a:rPr lang="es-MX" b="1" dirty="0" err="1"/>
              <a:t>wDayOfWeek</a:t>
            </a:r>
            <a:r>
              <a:rPr lang="es-MX" dirty="0"/>
              <a:t>: valor numérico del día, siendo Domingo 0 y Sábado 6</a:t>
            </a:r>
          </a:p>
          <a:p>
            <a:pPr lvl="1"/>
            <a:r>
              <a:rPr lang="es-MX" b="1" dirty="0" err="1"/>
              <a:t>wDay</a:t>
            </a:r>
            <a:r>
              <a:rPr lang="es-MX" dirty="0"/>
              <a:t>: valor numérico del día del mes entre 1 y 31</a:t>
            </a:r>
          </a:p>
          <a:p>
            <a:pPr lvl="1"/>
            <a:r>
              <a:rPr lang="es-MX" b="1" dirty="0" err="1"/>
              <a:t>wHour</a:t>
            </a:r>
            <a:r>
              <a:rPr lang="es-MX" dirty="0"/>
              <a:t>: valor numérico de la hora entre 0 y 23</a:t>
            </a:r>
          </a:p>
          <a:p>
            <a:pPr lvl="1"/>
            <a:r>
              <a:rPr lang="es-MX" b="1" dirty="0" err="1"/>
              <a:t>wMinute</a:t>
            </a:r>
            <a:r>
              <a:rPr lang="es-MX" dirty="0"/>
              <a:t>: valor numérico del minuto entre 0 y 59</a:t>
            </a:r>
          </a:p>
          <a:p>
            <a:pPr lvl="1"/>
            <a:r>
              <a:rPr lang="es-MX" b="1" dirty="0" err="1"/>
              <a:t>wSecond</a:t>
            </a:r>
            <a:r>
              <a:rPr lang="es-MX" dirty="0"/>
              <a:t>: valor numérico de los segundos entre 0 y 59</a:t>
            </a:r>
          </a:p>
          <a:p>
            <a:pPr lvl="1"/>
            <a:r>
              <a:rPr lang="es-MX" b="1" dirty="0" err="1"/>
              <a:t>wMilliseconds</a:t>
            </a:r>
            <a:r>
              <a:rPr lang="es-MX" dirty="0"/>
              <a:t>: valor numérico de los milisegundos entre 0 y 999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0775A-9FAD-4E7D-8A68-F88D5338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08282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5340-D305-46AF-B77E-D2EF3B0B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cargar las </a:t>
            </a:r>
            <a:r>
              <a:rPr lang="es-MX" dirty="0" err="1"/>
              <a:t>imagenes</a:t>
            </a:r>
            <a:r>
              <a:rPr lang="es-MX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CC3A-6FB6-4D9C-8CC7-8B4D35917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imágenes las cargaremos siendo tipo </a:t>
            </a:r>
            <a:r>
              <a:rPr lang="es-MX" b="1" dirty="0"/>
              <a:t>bitmap</a:t>
            </a:r>
            <a:r>
              <a:rPr lang="es-MX" dirty="0"/>
              <a:t> </a:t>
            </a:r>
          </a:p>
          <a:p>
            <a:r>
              <a:rPr lang="es-MX" dirty="0"/>
              <a:t>Dentro de nuestro código declararemos un </a:t>
            </a:r>
            <a:r>
              <a:rPr lang="es-MX" b="1" dirty="0"/>
              <a:t>HBITMAP </a:t>
            </a:r>
            <a:r>
              <a:rPr lang="es-MX" dirty="0"/>
              <a:t>donde usaremos la función </a:t>
            </a:r>
            <a:r>
              <a:rPr lang="es-MX" b="1" dirty="0" err="1"/>
              <a:t>LoadImage</a:t>
            </a:r>
            <a:r>
              <a:rPr lang="es-MX" b="1" dirty="0"/>
              <a:t> </a:t>
            </a:r>
            <a:r>
              <a:rPr lang="es-MX" dirty="0"/>
              <a:t>para cargar la imagen</a:t>
            </a:r>
          </a:p>
          <a:p>
            <a:r>
              <a:rPr lang="es-MX" dirty="0"/>
              <a:t>Los parámetros de dicha función son</a:t>
            </a:r>
          </a:p>
          <a:p>
            <a:pPr lvl="1"/>
            <a:r>
              <a:rPr lang="es-MX" b="1" dirty="0"/>
              <a:t>Instancia de la ventana</a:t>
            </a:r>
          </a:p>
          <a:p>
            <a:pPr lvl="1"/>
            <a:r>
              <a:rPr lang="es-MX" b="1" dirty="0"/>
              <a:t>Nuestro recurso</a:t>
            </a:r>
          </a:p>
          <a:p>
            <a:pPr lvl="1"/>
            <a:r>
              <a:rPr lang="es-MX" b="1" dirty="0"/>
              <a:t>Tipo de imagen a cargar: IMAGE_BITMAP, IMAGE_CURSOR, IMAGE_ICON</a:t>
            </a:r>
          </a:p>
          <a:p>
            <a:pPr lvl="1"/>
            <a:r>
              <a:rPr lang="es-MX" b="1" dirty="0"/>
              <a:t>Ancho en pixeles del icono o cursor</a:t>
            </a:r>
          </a:p>
          <a:p>
            <a:pPr lvl="1"/>
            <a:r>
              <a:rPr lang="es-MX" b="1" dirty="0"/>
              <a:t>Alto en pixeles del icono o cursor</a:t>
            </a:r>
          </a:p>
          <a:p>
            <a:pPr lvl="1"/>
            <a:r>
              <a:rPr lang="es-MX" b="1" dirty="0"/>
              <a:t>Parámetros a usar: LR_DEFAULTCOLOR, LR_DEFAULTSIZE, LR_LOADFROMFILE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BE0D0-6713-407F-ABB7-1763FFE4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1153356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104</TotalTime>
  <Words>583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Banded</vt:lpstr>
      <vt:lpstr>PROGRAMACIÓN AVANZADA</vt:lpstr>
      <vt:lpstr>Timer</vt:lpstr>
      <vt:lpstr>¿Cómo se crea?</vt:lpstr>
      <vt:lpstr>¿Cómo se cuando sucede el tick?</vt:lpstr>
      <vt:lpstr>PowerPoint Presentation</vt:lpstr>
      <vt:lpstr>¿Cómo destruirlo?</vt:lpstr>
      <vt:lpstr>¿Cómo obtener la hora?</vt:lpstr>
      <vt:lpstr>Ahora ¿Qué hacemos con esa información?</vt:lpstr>
      <vt:lpstr>¿Cómo cargar las imagenes?</vt:lpstr>
      <vt:lpstr>¿Cómo mostrarla?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AVANZADA</dc:title>
  <dc:creator>Jose OS</dc:creator>
  <cp:lastModifiedBy>Jose OS</cp:lastModifiedBy>
  <cp:revision>11</cp:revision>
  <dcterms:created xsi:type="dcterms:W3CDTF">2019-03-26T07:05:08Z</dcterms:created>
  <dcterms:modified xsi:type="dcterms:W3CDTF">2019-03-26T08:49:11Z</dcterms:modified>
</cp:coreProperties>
</file>