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53A71-4699-49A7-AAB7-CD9F6B3B5BA4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2148E-494E-4EC1-9A1C-CF5B341C7E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405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/*</a:t>
            </a:r>
            <a:r>
              <a:rPr lang="es-MX" dirty="0" err="1"/>
              <a:t>int</a:t>
            </a:r>
            <a:r>
              <a:rPr lang="es-MX" dirty="0"/>
              <a:t> contador = 5;</a:t>
            </a:r>
          </a:p>
          <a:p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() {</a:t>
            </a:r>
          </a:p>
          <a:p>
            <a:r>
              <a:rPr lang="es-MX" dirty="0"/>
              <a:t>	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i = 0; i &lt; dinero; i++</a:t>
            </a:r>
          </a:p>
          <a:p>
            <a:r>
              <a:rPr lang="es-MX" dirty="0"/>
              <a:t>	{</a:t>
            </a:r>
          </a:p>
          <a:p>
            <a:r>
              <a:rPr lang="es-MX" dirty="0"/>
              <a:t>		</a:t>
            </a:r>
            <a:r>
              <a:rPr lang="es-MX" dirty="0" err="1"/>
              <a:t>cout</a:t>
            </a:r>
            <a:r>
              <a:rPr lang="es-MX" dirty="0"/>
              <a:t> &lt;&lt; "Me </a:t>
            </a:r>
            <a:r>
              <a:rPr lang="es-MX" dirty="0" err="1"/>
              <a:t>repetire</a:t>
            </a:r>
            <a:r>
              <a:rPr lang="es-MX" dirty="0"/>
              <a:t> 5 veces";</a:t>
            </a:r>
          </a:p>
          <a:p>
            <a:r>
              <a:rPr lang="es-MX" dirty="0"/>
              <a:t>	}</a:t>
            </a:r>
          </a:p>
          <a:p>
            <a:r>
              <a:rPr lang="es-MX" dirty="0"/>
              <a:t>}*/</a:t>
            </a:r>
          </a:p>
          <a:p>
            <a:endParaRPr lang="es-MX" dirty="0"/>
          </a:p>
          <a:p>
            <a:r>
              <a:rPr lang="es-MX" dirty="0"/>
              <a:t>/*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() {</a:t>
            </a:r>
          </a:p>
          <a:p>
            <a:r>
              <a:rPr lang="es-MX" dirty="0"/>
              <a:t>	</a:t>
            </a:r>
            <a:r>
              <a:rPr lang="es-MX" dirty="0" err="1"/>
              <a:t>double</a:t>
            </a:r>
            <a:r>
              <a:rPr lang="es-MX" dirty="0"/>
              <a:t> </a:t>
            </a:r>
            <a:r>
              <a:rPr lang="es-MX" dirty="0" err="1"/>
              <a:t>calificacion</a:t>
            </a:r>
            <a:r>
              <a:rPr lang="es-MX" dirty="0"/>
              <a:t> = 0;</a:t>
            </a:r>
          </a:p>
          <a:p>
            <a:r>
              <a:rPr lang="es-MX" dirty="0"/>
              <a:t>	</a:t>
            </a:r>
            <a:r>
              <a:rPr lang="es-MX" dirty="0" err="1"/>
              <a:t>int</a:t>
            </a:r>
            <a:r>
              <a:rPr lang="es-MX" dirty="0"/>
              <a:t> examen1 = 10;</a:t>
            </a:r>
          </a:p>
          <a:p>
            <a:r>
              <a:rPr lang="es-MX" dirty="0"/>
              <a:t>	</a:t>
            </a:r>
            <a:r>
              <a:rPr lang="es-MX" dirty="0" err="1"/>
              <a:t>int</a:t>
            </a:r>
            <a:r>
              <a:rPr lang="es-MX" dirty="0"/>
              <a:t> examen2 = 0;</a:t>
            </a:r>
          </a:p>
          <a:p>
            <a:endParaRPr lang="es-MX" dirty="0"/>
          </a:p>
          <a:p>
            <a:r>
              <a:rPr lang="es-MX" dirty="0"/>
              <a:t>	</a:t>
            </a:r>
            <a:r>
              <a:rPr lang="es-MX" dirty="0" err="1"/>
              <a:t>calificacion</a:t>
            </a:r>
            <a:r>
              <a:rPr lang="es-MX" dirty="0"/>
              <a:t> = examen1 / examen2;</a:t>
            </a:r>
          </a:p>
          <a:p>
            <a:r>
              <a:rPr lang="es-MX" dirty="0"/>
              <a:t>}*/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2148E-494E-4EC1-9A1C-CF5B341C7EAA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41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2247-2908-4763-A742-5DCA05FF36A8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4658-41AB-4890-B623-08F329ED4D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453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2247-2908-4763-A742-5DCA05FF36A8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4658-41AB-4890-B623-08F329ED4D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40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5242247-2908-4763-A742-5DCA05FF36A8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ECD4658-41AB-4890-B623-08F329ED4D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746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2247-2908-4763-A742-5DCA05FF36A8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4658-41AB-4890-B623-08F329ED4D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407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42247-2908-4763-A742-5DCA05FF36A8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CD4658-41AB-4890-B623-08F329ED4D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370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2247-2908-4763-A742-5DCA05FF36A8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4658-41AB-4890-B623-08F329ED4D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164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2247-2908-4763-A742-5DCA05FF36A8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4658-41AB-4890-B623-08F329ED4D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408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2247-2908-4763-A742-5DCA05FF36A8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4658-41AB-4890-B623-08F329ED4D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128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2247-2908-4763-A742-5DCA05FF36A8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4658-41AB-4890-B623-08F329ED4D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057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2247-2908-4763-A742-5DCA05FF36A8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4658-41AB-4890-B623-08F329ED4D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624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2247-2908-4763-A742-5DCA05FF36A8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4658-41AB-4890-B623-08F329ED4D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854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5242247-2908-4763-A742-5DCA05FF36A8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ECD4658-41AB-4890-B623-08F329ED4D7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7584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74E7-6EE3-4FD0-A5AD-5CCE73877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Recapitulacion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9DBFB-86EF-47B0-90D4-9CDA232E7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64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2C8F-39EF-43A9-B959-EEB833C5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variables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26B1F-4E20-4CC3-8054-AFE42D13F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tipo</a:t>
            </a:r>
            <a:r>
              <a:rPr lang="en-US" dirty="0"/>
              <a:t> de la variable se define </a:t>
            </a:r>
            <a:r>
              <a:rPr lang="en-US" dirty="0" err="1"/>
              <a:t>en</a:t>
            </a:r>
            <a:r>
              <a:rPr lang="en-US" dirty="0"/>
              <a:t> base a </a:t>
            </a:r>
            <a:r>
              <a:rPr lang="en-US" dirty="0" err="1"/>
              <a:t>su</a:t>
            </a:r>
            <a:r>
              <a:rPr lang="en-US" dirty="0"/>
              <a:t> context de </a:t>
            </a:r>
            <a:r>
              <a:rPr lang="en-US" dirty="0" err="1"/>
              <a:t>existencia</a:t>
            </a:r>
            <a:r>
              <a:rPr lang="en-US" dirty="0"/>
              <a:t>.</a:t>
            </a:r>
          </a:p>
          <a:p>
            <a:r>
              <a:rPr lang="en-US" b="1" dirty="0" err="1"/>
              <a:t>Globales</a:t>
            </a:r>
            <a:r>
              <a:rPr lang="en-US" b="1" dirty="0"/>
              <a:t>, </a:t>
            </a:r>
            <a:r>
              <a:rPr lang="en-US" dirty="0" err="1"/>
              <a:t>aquellas</a:t>
            </a:r>
            <a:r>
              <a:rPr lang="en-US" dirty="0"/>
              <a:t> que 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fuera</a:t>
            </a:r>
            <a:r>
              <a:rPr lang="en-US" dirty="0"/>
              <a:t> de las </a:t>
            </a:r>
            <a:r>
              <a:rPr lang="en-US" dirty="0" err="1"/>
              <a:t>funciones</a:t>
            </a:r>
            <a:r>
              <a:rPr lang="en-US" dirty="0"/>
              <a:t> y </a:t>
            </a:r>
            <a:r>
              <a:rPr lang="en-US" dirty="0" err="1"/>
              <a:t>existen</a:t>
            </a:r>
            <a:r>
              <a:rPr lang="en-US" dirty="0"/>
              <a:t> dentro de </a:t>
            </a:r>
            <a:r>
              <a:rPr lang="en-US" dirty="0" err="1"/>
              <a:t>todo</a:t>
            </a:r>
            <a:r>
              <a:rPr lang="en-US" dirty="0"/>
              <a:t> el </a:t>
            </a:r>
            <a:r>
              <a:rPr lang="en-US" dirty="0" err="1"/>
              <a:t>programa</a:t>
            </a:r>
            <a:r>
              <a:rPr lang="en-US" dirty="0"/>
              <a:t>, se </a:t>
            </a:r>
            <a:r>
              <a:rPr lang="en-US" dirty="0" err="1"/>
              <a:t>pueden</a:t>
            </a:r>
            <a:r>
              <a:rPr lang="en-US" dirty="0"/>
              <a:t> acceder a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funcion</a:t>
            </a:r>
            <a:r>
              <a:rPr lang="en-US" dirty="0"/>
              <a:t>.</a:t>
            </a:r>
          </a:p>
          <a:p>
            <a:r>
              <a:rPr lang="es-MX" b="1" dirty="0"/>
              <a:t>Locales, </a:t>
            </a:r>
            <a:r>
              <a:rPr lang="es-MX" dirty="0"/>
              <a:t>se encuentran dentro de funciones y solo se pueden llamar dentro de estas mismas</a:t>
            </a:r>
          </a:p>
          <a:p>
            <a:r>
              <a:rPr lang="es-MX" b="1" dirty="0"/>
              <a:t>Bloque, </a:t>
            </a:r>
            <a:r>
              <a:rPr lang="es-MX" dirty="0"/>
              <a:t>son variables dentro de bloque de código y solo se llaman dentro de estos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13782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6C29-71A4-4D34-9A28-32FEA5FC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Valor default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4FD8D-84F8-4FCE-9987-6C7BD2B8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Todas</a:t>
            </a:r>
            <a:r>
              <a:rPr lang="en-US" dirty="0"/>
              <a:t> las variables se </a:t>
            </a:r>
            <a:r>
              <a:rPr lang="en-US" dirty="0" err="1"/>
              <a:t>inicializan</a:t>
            </a:r>
            <a:r>
              <a:rPr lang="en-US" dirty="0"/>
              <a:t> con </a:t>
            </a:r>
            <a:r>
              <a:rPr lang="en-US" dirty="0" err="1"/>
              <a:t>cierto</a:t>
            </a:r>
            <a:r>
              <a:rPr lang="en-US" dirty="0"/>
              <a:t> valor default</a:t>
            </a:r>
          </a:p>
          <a:p>
            <a:pPr lvl="1"/>
            <a:r>
              <a:rPr lang="en-US" dirty="0"/>
              <a:t>int 0</a:t>
            </a:r>
          </a:p>
          <a:p>
            <a:pPr lvl="1"/>
            <a:r>
              <a:rPr lang="en-US" dirty="0"/>
              <a:t>float 0.0f</a:t>
            </a:r>
          </a:p>
          <a:p>
            <a:pPr lvl="1"/>
            <a:r>
              <a:rPr lang="en-US" dirty="0"/>
              <a:t>double 0.0</a:t>
            </a:r>
          </a:p>
          <a:p>
            <a:pPr lvl="1"/>
            <a:r>
              <a:rPr lang="en-US" dirty="0"/>
              <a:t>bool false</a:t>
            </a:r>
          </a:p>
        </p:txBody>
      </p:sp>
    </p:spTree>
    <p:extLst>
      <p:ext uri="{BB962C8B-B14F-4D97-AF65-F5344CB8AC3E}">
        <p14:creationId xmlns:p14="http://schemas.microsoft.com/office/powerpoint/2010/main" val="190639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943F-4B83-4974-9F52-30186E3F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errores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DF044-A02B-4942-8ECD-4CE8DF9BD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causar</a:t>
            </a:r>
            <a:r>
              <a:rPr lang="en-US" dirty="0"/>
              <a:t> dos </a:t>
            </a:r>
            <a:r>
              <a:rPr lang="en-US" dirty="0" err="1"/>
              <a:t>tipos</a:t>
            </a:r>
            <a:r>
              <a:rPr lang="en-US" dirty="0"/>
              <a:t> principals de error</a:t>
            </a:r>
          </a:p>
          <a:p>
            <a:r>
              <a:rPr lang="en-US" b="1" dirty="0" err="1"/>
              <a:t>Compilacion</a:t>
            </a:r>
            <a:r>
              <a:rPr lang="en-US" b="1" dirty="0"/>
              <a:t>, </a:t>
            </a:r>
            <a:r>
              <a:rPr lang="en-US" dirty="0" err="1"/>
              <a:t>aquellos</a:t>
            </a:r>
            <a:r>
              <a:rPr lang="en-US" dirty="0"/>
              <a:t> que 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reservar</a:t>
            </a:r>
            <a:r>
              <a:rPr lang="en-US" dirty="0"/>
              <a:t> </a:t>
            </a:r>
            <a:r>
              <a:rPr lang="en-US" dirty="0" err="1"/>
              <a:t>memoria</a:t>
            </a:r>
            <a:r>
              <a:rPr lang="en-US" dirty="0"/>
              <a:t> para las variables y el </a:t>
            </a:r>
            <a:r>
              <a:rPr lang="en-US" dirty="0" err="1"/>
              <a:t>trabajo</a:t>
            </a:r>
            <a:r>
              <a:rPr lang="en-US" dirty="0"/>
              <a:t> del IDE no 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completado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 err="1"/>
              <a:t>Ejecucion</a:t>
            </a:r>
            <a:r>
              <a:rPr lang="en-US" dirty="0"/>
              <a:t>, son </a:t>
            </a:r>
            <a:r>
              <a:rPr lang="en-US" dirty="0" err="1"/>
              <a:t>aquellos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el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paso</a:t>
            </a:r>
            <a:r>
              <a:rPr lang="en-US" dirty="0"/>
              <a:t> por la </a:t>
            </a:r>
            <a:r>
              <a:rPr lang="en-US" dirty="0" err="1"/>
              <a:t>inspeccion</a:t>
            </a:r>
            <a:r>
              <a:rPr lang="en-US" dirty="0"/>
              <a:t> del IDE,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compilado</a:t>
            </a:r>
            <a:r>
              <a:rPr lang="en-US" dirty="0"/>
              <a:t> y la 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reservada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programador</a:t>
            </a:r>
            <a:r>
              <a:rPr lang="en-US" dirty="0"/>
              <a:t> </a:t>
            </a:r>
            <a:r>
              <a:rPr lang="en-US" dirty="0" err="1"/>
              <a:t>dejo</a:t>
            </a:r>
            <a:r>
              <a:rPr lang="en-US" dirty="0"/>
              <a:t> un </a:t>
            </a:r>
            <a:r>
              <a:rPr lang="en-US" dirty="0" err="1"/>
              <a:t>hueco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fallar</a:t>
            </a:r>
            <a:r>
              <a:rPr lang="en-US" dirty="0"/>
              <a:t>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01241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70A4-A32D-44BD-A5D7-DCBDFB8C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Tamaño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2C68-4C7E-4D69-8A9F-71DDEC300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tipos de datos tienen distintos tamaños y diferentes posibilidad de valores.</a:t>
            </a:r>
          </a:p>
          <a:p>
            <a:endParaRPr lang="es-MX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A55F8E-5AB0-4CD3-A376-4AFC46EAF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25718"/>
              </p:ext>
            </p:extLst>
          </p:nvPr>
        </p:nvGraphicFramePr>
        <p:xfrm>
          <a:off x="2030959" y="2969260"/>
          <a:ext cx="8127999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563890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75304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4027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5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-</a:t>
                      </a:r>
                      <a:r>
                        <a:rPr lang="es-MX" dirty="0" err="1"/>
                        <a:t>bool</a:t>
                      </a:r>
                      <a:endParaRPr lang="es-MX" dirty="0"/>
                    </a:p>
                    <a:p>
                      <a:r>
                        <a:rPr lang="es-MX" dirty="0"/>
                        <a:t>-</a:t>
                      </a:r>
                      <a:r>
                        <a:rPr lang="es-MX" dirty="0" err="1"/>
                        <a:t>char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-True | False</a:t>
                      </a:r>
                    </a:p>
                    <a:p>
                      <a:r>
                        <a:rPr lang="es-MX" dirty="0"/>
                        <a:t>- Carácter ASCII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9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-</a:t>
                      </a:r>
                      <a:r>
                        <a:rPr lang="es-MX" dirty="0" err="1"/>
                        <a:t>int</a:t>
                      </a:r>
                      <a:endParaRPr lang="es-MX" dirty="0"/>
                    </a:p>
                    <a:p>
                      <a:r>
                        <a:rPr lang="es-MX" dirty="0"/>
                        <a:t>-</a:t>
                      </a:r>
                      <a:r>
                        <a:rPr lang="es-MX" dirty="0" err="1"/>
                        <a:t>float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-Enteros</a:t>
                      </a:r>
                    </a:p>
                    <a:p>
                      <a:r>
                        <a:rPr lang="es-MX" dirty="0"/>
                        <a:t>-Punto flotante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3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-</a:t>
                      </a:r>
                      <a:r>
                        <a:rPr lang="es-MX" dirty="0" err="1"/>
                        <a:t>double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-Punto flotante mayor </a:t>
                      </a:r>
                      <a:r>
                        <a:rPr lang="es-MX" dirty="0" err="1"/>
                        <a:t>precision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380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44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D705-3E5F-47CA-942C-577285C8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B6A6-EE1C-4A56-B4D9-13AFD6F6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Los arreglos reservan memoria consecutiva en la memoria.</a:t>
            </a:r>
          </a:p>
          <a:p>
            <a:pPr lvl="1"/>
            <a:r>
              <a:rPr lang="es-MX" dirty="0" err="1"/>
              <a:t>int</a:t>
            </a:r>
            <a:r>
              <a:rPr lang="es-MX" dirty="0"/>
              <a:t> array</a:t>
            </a:r>
            <a:r>
              <a:rPr lang="en-US" dirty="0"/>
              <a:t>[3]</a:t>
            </a:r>
          </a:p>
          <a:p>
            <a:pPr lvl="2"/>
            <a:r>
              <a:rPr lang="en-US" dirty="0"/>
              <a:t>[0] 0x001</a:t>
            </a:r>
          </a:p>
          <a:p>
            <a:pPr lvl="2"/>
            <a:r>
              <a:rPr lang="en-US" dirty="0"/>
              <a:t>[1] 0x005</a:t>
            </a:r>
          </a:p>
          <a:p>
            <a:pPr lvl="2"/>
            <a:r>
              <a:rPr lang="en-US" dirty="0"/>
              <a:t>[2] 0x009</a:t>
            </a:r>
            <a:endParaRPr lang="es-MX" dirty="0"/>
          </a:p>
          <a:p>
            <a:r>
              <a:rPr lang="es-MX" dirty="0"/>
              <a:t>Al definir un arreglo la cantidad puesta es el numero total de elementos pero los índices del mismo empiezan desde 0.</a:t>
            </a:r>
          </a:p>
          <a:p>
            <a:pPr lvl="1"/>
            <a:r>
              <a:rPr lang="es-MX" b="1" dirty="0" err="1"/>
              <a:t>Homogeneo</a:t>
            </a:r>
            <a:r>
              <a:rPr lang="es-MX" b="1" dirty="0"/>
              <a:t>, </a:t>
            </a:r>
            <a:r>
              <a:rPr lang="es-MX" dirty="0"/>
              <a:t>aceptara el tipo de dato del que fue definido</a:t>
            </a:r>
          </a:p>
          <a:p>
            <a:pPr lvl="1"/>
            <a:r>
              <a:rPr lang="es-MX" b="1" dirty="0"/>
              <a:t>Ordenado, </a:t>
            </a:r>
            <a:r>
              <a:rPr lang="es-MX" dirty="0"/>
              <a:t>los elementos se agregaron conforme un índice</a:t>
            </a:r>
          </a:p>
          <a:p>
            <a:pPr lvl="1"/>
            <a:r>
              <a:rPr lang="es-MX" b="1" dirty="0"/>
              <a:t>Finito, </a:t>
            </a:r>
            <a:r>
              <a:rPr lang="es-MX" dirty="0"/>
              <a:t>se define la cantidad del arreglo y no podrá pasar de esa</a:t>
            </a:r>
            <a:endParaRPr lang="es-MX" b="1" dirty="0"/>
          </a:p>
          <a:p>
            <a:r>
              <a:rPr lang="es-MX" dirty="0"/>
              <a:t>Es imposible que un arreglo acepte que su índice sea flotante ya que no existirá nunca un espacio del arreglo que este entre números enteros.</a:t>
            </a:r>
          </a:p>
        </p:txBody>
      </p:sp>
    </p:spTree>
    <p:extLst>
      <p:ext uri="{BB962C8B-B14F-4D97-AF65-F5344CB8AC3E}">
        <p14:creationId xmlns:p14="http://schemas.microsoft.com/office/powerpoint/2010/main" val="34403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B59F-5868-4B7B-9630-34C9CE20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Partes de una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43A7A-46A7-45D2-8A14-772B2BF7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Nombre, con esta se da el valor de la variable e igualmente se puede obtener</a:t>
            </a:r>
          </a:p>
          <a:p>
            <a:r>
              <a:rPr lang="es-MX" dirty="0"/>
              <a:t>Dirección de memoria, la posición lógica donde se encuentra el valor</a:t>
            </a:r>
          </a:p>
          <a:p>
            <a:r>
              <a:rPr lang="es-MX" dirty="0"/>
              <a:t>Valor, contenido que se esta resguardando</a:t>
            </a:r>
          </a:p>
        </p:txBody>
      </p:sp>
    </p:spTree>
    <p:extLst>
      <p:ext uri="{BB962C8B-B14F-4D97-AF65-F5344CB8AC3E}">
        <p14:creationId xmlns:p14="http://schemas.microsoft.com/office/powerpoint/2010/main" val="236257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FC83-527F-46FC-B95D-C0B40E64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lanzamiento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01C-3E2A-4BA9-8BBA-911548B0C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dos configuraciones básicas de lanzamiento de aplicación en el IDE de Visual Studio.</a:t>
            </a:r>
          </a:p>
          <a:p>
            <a:r>
              <a:rPr lang="es-MX" b="1" dirty="0" err="1"/>
              <a:t>Debug</a:t>
            </a:r>
            <a:r>
              <a:rPr lang="es-MX" b="1" dirty="0"/>
              <a:t>, </a:t>
            </a:r>
            <a:r>
              <a:rPr lang="es-MX" dirty="0"/>
              <a:t>prepara lo necesario para compilar y que este se pueda </a:t>
            </a:r>
            <a:r>
              <a:rPr lang="es-MX" dirty="0" err="1"/>
              <a:t>debugear</a:t>
            </a:r>
            <a:r>
              <a:rPr lang="es-MX" dirty="0"/>
              <a:t>. Esto llena un archivo .</a:t>
            </a:r>
            <a:r>
              <a:rPr lang="es-MX" dirty="0" err="1"/>
              <a:t>pdb</a:t>
            </a:r>
            <a:r>
              <a:rPr lang="es-MX" dirty="0"/>
              <a:t> para facilitar su acceso en arranques futuros. Esta configuración puede llegar a alentar el programa.</a:t>
            </a:r>
          </a:p>
          <a:p>
            <a:r>
              <a:rPr lang="es-MX" b="1" dirty="0" err="1"/>
              <a:t>Release</a:t>
            </a:r>
            <a:r>
              <a:rPr lang="es-MX" b="1" dirty="0"/>
              <a:t>, </a:t>
            </a:r>
            <a:r>
              <a:rPr lang="es-MX" dirty="0"/>
              <a:t>esta configuración ignora toda opción de </a:t>
            </a:r>
            <a:r>
              <a:rPr lang="es-MX" dirty="0" err="1"/>
              <a:t>debugeo</a:t>
            </a:r>
            <a:r>
              <a:rPr lang="es-MX" dirty="0"/>
              <a:t>, lo cual causa que el programa sea mas rápido en su </a:t>
            </a:r>
            <a:r>
              <a:rPr lang="es-MX" dirty="0" err="1"/>
              <a:t>ejecucion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60312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26FA-9DE1-4E97-BE8A-A71C04FF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arquitectura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1B46-1747-47E0-9CCC-A5BAEE0EF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x86, </a:t>
            </a:r>
            <a:r>
              <a:rPr lang="es-MX" dirty="0"/>
              <a:t>es una configuración para la arquitectura de este tipo permitiendo la retrocompatibilidad con antiguos sistemas operativos</a:t>
            </a:r>
          </a:p>
          <a:p>
            <a:r>
              <a:rPr lang="es-MX" b="1" dirty="0"/>
              <a:t>x64, </a:t>
            </a:r>
            <a:r>
              <a:rPr lang="es-MX" dirty="0"/>
              <a:t>es la arquitectura usada en los actuales computadores.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28651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269A-3869-452F-A943-8C78607B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Programacion</a:t>
            </a:r>
            <a:r>
              <a:rPr lang="es-MX" dirty="0"/>
              <a:t> estructurada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379C-A9F6-4F67-BCFD-72A99355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Estructurar un programa correctamente en funciones permite un escalamiento y soporte mas amigable para los desarrolladores.</a:t>
            </a:r>
          </a:p>
          <a:p>
            <a:r>
              <a:rPr lang="es-MX" dirty="0"/>
              <a:t>Permite que el programa sea mas eficiente y entendible.</a:t>
            </a:r>
          </a:p>
        </p:txBody>
      </p:sp>
    </p:spTree>
    <p:extLst>
      <p:ext uri="{BB962C8B-B14F-4D97-AF65-F5344CB8AC3E}">
        <p14:creationId xmlns:p14="http://schemas.microsoft.com/office/powerpoint/2010/main" val="387853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CD6E-F40D-446F-91BC-260FFC7E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Versionamiento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032C8-9770-427C-B2FA-6C75918F9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control de cambios de un programa, orientado principalmente para la documentación.</a:t>
            </a:r>
          </a:p>
          <a:p>
            <a:r>
              <a:rPr lang="es-MX" dirty="0"/>
              <a:t>Este proceso se puede hacer manualmente separando las modificaciones de los archivos y teniendo un control en un archivo de texto</a:t>
            </a:r>
          </a:p>
          <a:p>
            <a:r>
              <a:rPr lang="es-MX" dirty="0"/>
              <a:t>O usando alguna herramienta de </a:t>
            </a:r>
            <a:r>
              <a:rPr lang="es-MX" dirty="0" err="1"/>
              <a:t>versionamiento</a:t>
            </a:r>
            <a:r>
              <a:rPr lang="es-MX" dirty="0"/>
              <a:t> tal como Git</a:t>
            </a:r>
          </a:p>
        </p:txBody>
      </p:sp>
    </p:spTree>
    <p:extLst>
      <p:ext uri="{BB962C8B-B14F-4D97-AF65-F5344CB8AC3E}">
        <p14:creationId xmlns:p14="http://schemas.microsoft.com/office/powerpoint/2010/main" val="43548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1B36-31B0-4F27-92C5-2B128F44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Estándares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A528-6205-4913-A129-BC24E176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estándares de una de las mas usadas es </a:t>
            </a:r>
            <a:r>
              <a:rPr lang="es-MX" b="1" dirty="0" err="1"/>
              <a:t>CamelCase</a:t>
            </a:r>
            <a:r>
              <a:rPr lang="es-MX" dirty="0"/>
              <a:t> la cual describe el como documentar variables, funciones y constantes.</a:t>
            </a:r>
          </a:p>
          <a:p>
            <a:r>
              <a:rPr lang="es-MX" dirty="0"/>
              <a:t>Las variables llevan una organización de la primera palabra en mayúsculas y su hay otra palabra que su primer letra sea en mayúsculas</a:t>
            </a:r>
          </a:p>
          <a:p>
            <a:pPr lvl="1"/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nombreVariable</a:t>
            </a:r>
            <a:r>
              <a:rPr lang="es-MX" dirty="0"/>
              <a:t>;</a:t>
            </a:r>
          </a:p>
          <a:p>
            <a:r>
              <a:rPr lang="es-MX" dirty="0"/>
              <a:t>Las constantes son descritas con mayúsculas y separadas con un guion bajo</a:t>
            </a:r>
          </a:p>
          <a:p>
            <a:pPr lvl="1"/>
            <a:r>
              <a:rPr lang="es-MX" dirty="0" err="1"/>
              <a:t>float</a:t>
            </a:r>
            <a:r>
              <a:rPr lang="es-MX" dirty="0"/>
              <a:t> CONTANTE_PI</a:t>
            </a:r>
          </a:p>
        </p:txBody>
      </p:sp>
    </p:spTree>
    <p:extLst>
      <p:ext uri="{BB962C8B-B14F-4D97-AF65-F5344CB8AC3E}">
        <p14:creationId xmlns:p14="http://schemas.microsoft.com/office/powerpoint/2010/main" val="189149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A0BC-547B-40D0-A874-3B2140AB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Librerias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B910-7CCE-465F-8403-E14E3607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llamada a </a:t>
            </a:r>
            <a:r>
              <a:rPr lang="es-MX" dirty="0" err="1"/>
              <a:t>librerias</a:t>
            </a:r>
            <a:r>
              <a:rPr lang="es-MX" dirty="0"/>
              <a:t> de realiza con la palabra reservada </a:t>
            </a:r>
            <a:r>
              <a:rPr lang="es-MX" b="1" dirty="0" err="1"/>
              <a:t>include</a:t>
            </a:r>
            <a:r>
              <a:rPr lang="es-MX" dirty="0"/>
              <a:t>, una de las </a:t>
            </a:r>
            <a:r>
              <a:rPr lang="es-MX" dirty="0" err="1"/>
              <a:t>librerias</a:t>
            </a:r>
            <a:r>
              <a:rPr lang="es-MX" dirty="0"/>
              <a:t> mas usadas es </a:t>
            </a:r>
            <a:r>
              <a:rPr lang="es-MX" b="1" dirty="0"/>
              <a:t>iostream</a:t>
            </a:r>
            <a:r>
              <a:rPr lang="es-MX" dirty="0"/>
              <a:t>, la cual nos permite usar las funciones de entrada y salida de datos.</a:t>
            </a:r>
          </a:p>
          <a:p>
            <a:pPr lvl="1"/>
            <a:r>
              <a:rPr lang="es-MX" dirty="0"/>
              <a:t>Sus principales funciones son </a:t>
            </a:r>
            <a:r>
              <a:rPr lang="es-MX" b="1" dirty="0" err="1"/>
              <a:t>cin</a:t>
            </a:r>
            <a:r>
              <a:rPr lang="es-MX" dirty="0"/>
              <a:t> (</a:t>
            </a:r>
            <a:r>
              <a:rPr lang="es-MX" dirty="0" err="1"/>
              <a:t>Console</a:t>
            </a:r>
            <a:r>
              <a:rPr lang="es-MX" dirty="0"/>
              <a:t> In) y </a:t>
            </a:r>
            <a:r>
              <a:rPr lang="es-MX" b="1" dirty="0" err="1"/>
              <a:t>cout</a:t>
            </a:r>
            <a:r>
              <a:rPr lang="es-MX" b="1" dirty="0"/>
              <a:t> (</a:t>
            </a:r>
            <a:r>
              <a:rPr lang="es-MX" b="1" dirty="0" err="1"/>
              <a:t>Console</a:t>
            </a:r>
            <a:r>
              <a:rPr lang="es-MX" b="1" dirty="0"/>
              <a:t> </a:t>
            </a:r>
            <a:r>
              <a:rPr lang="es-MX" b="1" dirty="0" err="1"/>
              <a:t>Out</a:t>
            </a:r>
            <a:r>
              <a:rPr lang="es-MX" b="1" dirty="0"/>
              <a:t>)</a:t>
            </a:r>
          </a:p>
          <a:p>
            <a:r>
              <a:rPr lang="es-MX" dirty="0"/>
              <a:t>Normalmente si se quieren usar dichas funciones se tiene que anteponer </a:t>
            </a:r>
            <a:r>
              <a:rPr lang="es-MX" b="1" dirty="0" err="1"/>
              <a:t>std</a:t>
            </a:r>
            <a:r>
              <a:rPr lang="es-MX" b="1" dirty="0"/>
              <a:t>::</a:t>
            </a:r>
            <a:r>
              <a:rPr lang="es-MX" dirty="0"/>
              <a:t>, pero para evitar esto se puede hacer la llamada a este </a:t>
            </a:r>
            <a:r>
              <a:rPr lang="es-MX" b="1" dirty="0" err="1"/>
              <a:t>namespace</a:t>
            </a:r>
            <a:r>
              <a:rPr lang="es-MX" b="1" dirty="0"/>
              <a:t>.</a:t>
            </a:r>
          </a:p>
          <a:p>
            <a:pPr lvl="1"/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namespace</a:t>
            </a:r>
            <a:r>
              <a:rPr lang="es-MX" dirty="0"/>
              <a:t> </a:t>
            </a:r>
            <a:r>
              <a:rPr lang="es-MX" dirty="0" err="1"/>
              <a:t>std</a:t>
            </a:r>
            <a:r>
              <a:rPr lang="es-MX" dirty="0"/>
              <a:t>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095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1D9C3-2D97-4151-97DB-F7351940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Bloque de </a:t>
            </a:r>
            <a:r>
              <a:rPr lang="es-MX" dirty="0" err="1"/>
              <a:t>codigo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B26B4-CEB1-4C3D-B925-C4558367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bloques de código principalmente son funciones, estos van dentro de </a:t>
            </a:r>
            <a:r>
              <a:rPr lang="en-US" b="1" dirty="0"/>
              <a:t>{ } </a:t>
            </a:r>
            <a:r>
              <a:rPr lang="en-US" dirty="0"/>
              <a:t>.</a:t>
            </a:r>
          </a:p>
          <a:p>
            <a:r>
              <a:rPr lang="en-US" dirty="0"/>
              <a:t>La function principal que </a:t>
            </a:r>
            <a:r>
              <a:rPr lang="es-MX" dirty="0"/>
              <a:t>busca</a:t>
            </a:r>
            <a:r>
              <a:rPr lang="en-US" dirty="0"/>
              <a:t> el </a:t>
            </a:r>
            <a:r>
              <a:rPr lang="en-US" dirty="0" err="1"/>
              <a:t>programa</a:t>
            </a:r>
            <a:r>
              <a:rPr lang="en-US" dirty="0"/>
              <a:t> para </a:t>
            </a:r>
            <a:r>
              <a:rPr lang="en-US" dirty="0" err="1"/>
              <a:t>iniciarlo</a:t>
            </a:r>
            <a:r>
              <a:rPr lang="en-US" dirty="0"/>
              <a:t> es </a:t>
            </a:r>
            <a:r>
              <a:rPr lang="en-US" b="1" dirty="0"/>
              <a:t>main </a:t>
            </a:r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general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funcion</a:t>
            </a:r>
            <a:r>
              <a:rPr lang="en-US" dirty="0"/>
              <a:t> sera </a:t>
            </a:r>
            <a:r>
              <a:rPr lang="en-US" b="1" dirty="0"/>
              <a:t>void</a:t>
            </a:r>
            <a:r>
              <a:rPr lang="en-US" dirty="0"/>
              <a:t> dado que no </a:t>
            </a:r>
            <a:r>
              <a:rPr lang="en-US" dirty="0" err="1"/>
              <a:t>buscamos</a:t>
            </a:r>
            <a:r>
              <a:rPr lang="en-US" dirty="0"/>
              <a:t> que </a:t>
            </a:r>
            <a:r>
              <a:rPr lang="en-US" dirty="0" err="1"/>
              <a:t>retorne</a:t>
            </a:r>
            <a:r>
              <a:rPr lang="en-US" dirty="0"/>
              <a:t> nada</a:t>
            </a:r>
          </a:p>
          <a:p>
            <a:pPr lvl="1"/>
            <a:r>
              <a:rPr lang="en-US" dirty="0"/>
              <a:t>void main (){ 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2647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34</TotalTime>
  <Words>752</Words>
  <Application>Microsoft Office PowerPoint</Application>
  <PresentationFormat>Widescreen</PresentationFormat>
  <Paragraphs>95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Corbel</vt:lpstr>
      <vt:lpstr>Wingdings</vt:lpstr>
      <vt:lpstr>Banded</vt:lpstr>
      <vt:lpstr>Recapitulacion</vt:lpstr>
      <vt:lpstr>Partes de una variable</vt:lpstr>
      <vt:lpstr>Tipos de lanzamiento</vt:lpstr>
      <vt:lpstr>Tipos de arquitectura</vt:lpstr>
      <vt:lpstr>Programacion estructurada</vt:lpstr>
      <vt:lpstr>Versionamiento</vt:lpstr>
      <vt:lpstr>Estándares</vt:lpstr>
      <vt:lpstr>Librerias</vt:lpstr>
      <vt:lpstr>Bloque de codigo</vt:lpstr>
      <vt:lpstr>Tipos de variables</vt:lpstr>
      <vt:lpstr>Valor default</vt:lpstr>
      <vt:lpstr>Tipos de errores</vt:lpstr>
      <vt:lpstr>Tamaño de datos</vt:lpstr>
      <vt:lpstr>Arreglos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Recapitulacion</dc:title>
  <dc:creator>Jose OS</dc:creator>
  <cp:lastModifiedBy>Jose OS</cp:lastModifiedBy>
  <cp:revision>8</cp:revision>
  <dcterms:created xsi:type="dcterms:W3CDTF">2019-02-05T00:20:57Z</dcterms:created>
  <dcterms:modified xsi:type="dcterms:W3CDTF">2019-02-05T00:55:38Z</dcterms:modified>
</cp:coreProperties>
</file>