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DCE9C0-60A8-4D2B-B0DC-CC0460D3FB5A}" type="datetimeFigureOut">
              <a:rPr lang="es-MX" smtClean="0"/>
              <a:t>06/02/2019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120452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DCE9C0-60A8-4D2B-B0DC-CC0460D3FB5A}" type="datetimeFigureOut">
              <a:rPr lang="es-MX" smtClean="0"/>
              <a:t>06/02/2019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317981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7DCE9C0-60A8-4D2B-B0DC-CC0460D3FB5A}" type="datetimeFigureOut">
              <a:rPr lang="es-MX" smtClean="0"/>
              <a:t>06/02/2019</a:t>
            </a:fld>
            <a:endParaRPr lang="es-MX"/>
          </a:p>
        </p:txBody>
      </p:sp>
      <p:sp>
        <p:nvSpPr>
          <p:cNvPr id="5" name="Footer Placeholder 4"/>
          <p:cNvSpPr>
            <a:spLocks noGrp="1"/>
          </p:cNvSpPr>
          <p:nvPr>
            <p:ph type="ftr" sz="quarter" idx="11"/>
          </p:nvPr>
        </p:nvSpPr>
        <p:spPr>
          <a:xfrm>
            <a:off x="3776135" y="6422854"/>
            <a:ext cx="4279669" cy="365125"/>
          </a:xfrm>
        </p:spPr>
        <p:txBody>
          <a:bodyPr/>
          <a:lstStyle/>
          <a:p>
            <a:endParaRPr lang="es-MX"/>
          </a:p>
        </p:txBody>
      </p:sp>
      <p:sp>
        <p:nvSpPr>
          <p:cNvPr id="6" name="Slide Number Placeholder 5"/>
          <p:cNvSpPr>
            <a:spLocks noGrp="1"/>
          </p:cNvSpPr>
          <p:nvPr>
            <p:ph type="sldNum" sz="quarter" idx="12"/>
          </p:nvPr>
        </p:nvSpPr>
        <p:spPr>
          <a:xfrm>
            <a:off x="8073048" y="6422854"/>
            <a:ext cx="879759" cy="365125"/>
          </a:xfrm>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28551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DCE9C0-60A8-4D2B-B0DC-CC0460D3FB5A}" type="datetimeFigureOut">
              <a:rPr lang="es-MX" smtClean="0"/>
              <a:t>06/02/2019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134606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7DCE9C0-60A8-4D2B-B0DC-CC0460D3FB5A}" type="datetimeFigureOut">
              <a:rPr lang="es-MX" smtClean="0"/>
              <a:t>06/02/2019</a:t>
            </a:fld>
            <a:endParaRPr lang="es-MX"/>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8F611AB-E973-475E-B7E0-189131E09744}" type="slidenum">
              <a:rPr lang="es-MX" smtClean="0"/>
              <a:t>‹#›</a:t>
            </a:fld>
            <a:endParaRPr lang="es-MX"/>
          </a:p>
        </p:txBody>
      </p:sp>
    </p:spTree>
    <p:extLst>
      <p:ext uri="{BB962C8B-B14F-4D97-AF65-F5344CB8AC3E}">
        <p14:creationId xmlns:p14="http://schemas.microsoft.com/office/powerpoint/2010/main" val="8540163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DCE9C0-60A8-4D2B-B0DC-CC0460D3FB5A}" type="datetimeFigureOut">
              <a:rPr lang="es-MX" smtClean="0"/>
              <a:t>06/02/2019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247073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DCE9C0-60A8-4D2B-B0DC-CC0460D3FB5A}" type="datetimeFigureOut">
              <a:rPr lang="es-MX" smtClean="0"/>
              <a:t>06/02/2019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216843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DCE9C0-60A8-4D2B-B0DC-CC0460D3FB5A}" type="datetimeFigureOut">
              <a:rPr lang="es-MX" smtClean="0"/>
              <a:t>06/02/2019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336555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CE9C0-60A8-4D2B-B0DC-CC0460D3FB5A}" type="datetimeFigureOut">
              <a:rPr lang="es-MX" smtClean="0"/>
              <a:t>06/02/2019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377875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DCE9C0-60A8-4D2B-B0DC-CC0460D3FB5A}" type="datetimeFigureOut">
              <a:rPr lang="es-MX" smtClean="0"/>
              <a:t>06/02/2019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428569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DCE9C0-60A8-4D2B-B0DC-CC0460D3FB5A}" type="datetimeFigureOut">
              <a:rPr lang="es-MX" smtClean="0"/>
              <a:t>06/02/2019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8F611AB-E973-475E-B7E0-189131E09744}" type="slidenum">
              <a:rPr lang="es-MX" smtClean="0"/>
              <a:t>‹#›</a:t>
            </a:fld>
            <a:endParaRPr lang="es-MX"/>
          </a:p>
        </p:txBody>
      </p:sp>
    </p:spTree>
    <p:extLst>
      <p:ext uri="{BB962C8B-B14F-4D97-AF65-F5344CB8AC3E}">
        <p14:creationId xmlns:p14="http://schemas.microsoft.com/office/powerpoint/2010/main" val="358038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7DCE9C0-60A8-4D2B-B0DC-CC0460D3FB5A}" type="datetimeFigureOut">
              <a:rPr lang="es-MX" smtClean="0"/>
              <a:t>06/02/2019</a:t>
            </a:fld>
            <a:endParaRPr lang="es-MX"/>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MX"/>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8F611AB-E973-475E-B7E0-189131E09744}" type="slidenum">
              <a:rPr lang="es-MX" smtClean="0"/>
              <a:t>‹#›</a:t>
            </a:fld>
            <a:endParaRPr lang="es-MX"/>
          </a:p>
        </p:txBody>
      </p:sp>
    </p:spTree>
    <p:extLst>
      <p:ext uri="{BB962C8B-B14F-4D97-AF65-F5344CB8AC3E}">
        <p14:creationId xmlns:p14="http://schemas.microsoft.com/office/powerpoint/2010/main" val="451862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A03B-3CB9-44C5-A928-9C22A56A56E7}"/>
              </a:ext>
            </a:extLst>
          </p:cNvPr>
          <p:cNvSpPr>
            <a:spLocks noGrp="1"/>
          </p:cNvSpPr>
          <p:nvPr>
            <p:ph type="ctrTitle"/>
          </p:nvPr>
        </p:nvSpPr>
        <p:spPr/>
        <p:txBody>
          <a:bodyPr/>
          <a:lstStyle/>
          <a:p>
            <a:r>
              <a:rPr lang="es-MX" dirty="0"/>
              <a:t>Listas Ligadas</a:t>
            </a:r>
          </a:p>
        </p:txBody>
      </p:sp>
      <p:sp>
        <p:nvSpPr>
          <p:cNvPr id="3" name="Subtitle 2">
            <a:extLst>
              <a:ext uri="{FF2B5EF4-FFF2-40B4-BE49-F238E27FC236}">
                <a16:creationId xmlns:a16="http://schemas.microsoft.com/office/drawing/2014/main" id="{685A70E6-FD1A-4C42-8DDC-6823F1A909D2}"/>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28691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97AB-E4AE-46EA-98CC-EBD9C22FD59B}"/>
              </a:ext>
            </a:extLst>
          </p:cNvPr>
          <p:cNvSpPr>
            <a:spLocks noGrp="1"/>
          </p:cNvSpPr>
          <p:nvPr>
            <p:ph type="title"/>
          </p:nvPr>
        </p:nvSpPr>
        <p:spPr/>
        <p:txBody>
          <a:bodyPr/>
          <a:lstStyle/>
          <a:p>
            <a:r>
              <a:rPr lang="es-MX" dirty="0"/>
              <a:t>Uso</a:t>
            </a:r>
          </a:p>
        </p:txBody>
      </p:sp>
      <p:sp>
        <p:nvSpPr>
          <p:cNvPr id="3" name="Content Placeholder 2">
            <a:extLst>
              <a:ext uri="{FF2B5EF4-FFF2-40B4-BE49-F238E27FC236}">
                <a16:creationId xmlns:a16="http://schemas.microsoft.com/office/drawing/2014/main" id="{8CD2D1A4-698F-48C4-B69B-05C1409A33C2}"/>
              </a:ext>
            </a:extLst>
          </p:cNvPr>
          <p:cNvSpPr>
            <a:spLocks noGrp="1"/>
          </p:cNvSpPr>
          <p:nvPr>
            <p:ph idx="1"/>
          </p:nvPr>
        </p:nvSpPr>
        <p:spPr/>
        <p:txBody>
          <a:bodyPr/>
          <a:lstStyle/>
          <a:p>
            <a:r>
              <a:rPr lang="es-MX" dirty="0"/>
              <a:t>Las listas ligadas es una estructura de datos lineal que nos permite resguardar elementos  que no están continuos en memoria.</a:t>
            </a:r>
          </a:p>
          <a:p>
            <a:r>
              <a:rPr lang="es-MX" dirty="0" err="1"/>
              <a:t>Estan</a:t>
            </a:r>
            <a:r>
              <a:rPr lang="es-MX" dirty="0"/>
              <a:t> unidos por medio de punteros que nos permite saber cual es el nodo continuo.</a:t>
            </a:r>
          </a:p>
        </p:txBody>
      </p:sp>
    </p:spTree>
    <p:extLst>
      <p:ext uri="{BB962C8B-B14F-4D97-AF65-F5344CB8AC3E}">
        <p14:creationId xmlns:p14="http://schemas.microsoft.com/office/powerpoint/2010/main" val="161646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7371-50B1-4F93-BE16-90BB6D76660F}"/>
              </a:ext>
            </a:extLst>
          </p:cNvPr>
          <p:cNvSpPr>
            <a:spLocks noGrp="1"/>
          </p:cNvSpPr>
          <p:nvPr>
            <p:ph type="title"/>
          </p:nvPr>
        </p:nvSpPr>
        <p:spPr/>
        <p:txBody>
          <a:bodyPr/>
          <a:lstStyle/>
          <a:p>
            <a:r>
              <a:rPr lang="es-MX" dirty="0"/>
              <a:t>Ventajas</a:t>
            </a:r>
          </a:p>
        </p:txBody>
      </p:sp>
      <p:sp>
        <p:nvSpPr>
          <p:cNvPr id="3" name="Content Placeholder 2">
            <a:extLst>
              <a:ext uri="{FF2B5EF4-FFF2-40B4-BE49-F238E27FC236}">
                <a16:creationId xmlns:a16="http://schemas.microsoft.com/office/drawing/2014/main" id="{A83F4AF4-734E-4966-89F9-9928827AFB9B}"/>
              </a:ext>
            </a:extLst>
          </p:cNvPr>
          <p:cNvSpPr>
            <a:spLocks noGrp="1"/>
          </p:cNvSpPr>
          <p:nvPr>
            <p:ph idx="1"/>
          </p:nvPr>
        </p:nvSpPr>
        <p:spPr/>
        <p:txBody>
          <a:bodyPr/>
          <a:lstStyle/>
          <a:p>
            <a:r>
              <a:rPr lang="es-MX" dirty="0"/>
              <a:t>Uso de información en HEAP, lo cual nos crea una cantidad menos costosa de memoria al inicio y mayor controlada.</a:t>
            </a:r>
          </a:p>
          <a:p>
            <a:r>
              <a:rPr lang="es-MX" dirty="0"/>
              <a:t>Utilizar únicamente la memoria necesitada y no excederse.</a:t>
            </a:r>
          </a:p>
          <a:p>
            <a:r>
              <a:rPr lang="es-MX" dirty="0"/>
              <a:t>Manejo rápido en caso de eliminación de un elemento.</a:t>
            </a:r>
          </a:p>
          <a:p>
            <a:r>
              <a:rPr lang="es-MX" dirty="0"/>
              <a:t>A comparación de un arreglo no tiene limite de elementos (al menos que se agote la memoria)</a:t>
            </a:r>
          </a:p>
        </p:txBody>
      </p:sp>
    </p:spTree>
    <p:extLst>
      <p:ext uri="{BB962C8B-B14F-4D97-AF65-F5344CB8AC3E}">
        <p14:creationId xmlns:p14="http://schemas.microsoft.com/office/powerpoint/2010/main" val="224685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EDDF-6152-433C-BF98-9BF9DDEAE951}"/>
              </a:ext>
            </a:extLst>
          </p:cNvPr>
          <p:cNvSpPr>
            <a:spLocks noGrp="1"/>
          </p:cNvSpPr>
          <p:nvPr>
            <p:ph type="title"/>
          </p:nvPr>
        </p:nvSpPr>
        <p:spPr/>
        <p:txBody>
          <a:bodyPr/>
          <a:lstStyle/>
          <a:p>
            <a:r>
              <a:rPr lang="es-MX" dirty="0"/>
              <a:t>Desventajas</a:t>
            </a:r>
          </a:p>
        </p:txBody>
      </p:sp>
      <p:sp>
        <p:nvSpPr>
          <p:cNvPr id="3" name="Content Placeholder 2">
            <a:extLst>
              <a:ext uri="{FF2B5EF4-FFF2-40B4-BE49-F238E27FC236}">
                <a16:creationId xmlns:a16="http://schemas.microsoft.com/office/drawing/2014/main" id="{9F60402B-0878-4154-A198-012D8CCDBDA5}"/>
              </a:ext>
            </a:extLst>
          </p:cNvPr>
          <p:cNvSpPr>
            <a:spLocks noGrp="1"/>
          </p:cNvSpPr>
          <p:nvPr>
            <p:ph idx="1"/>
          </p:nvPr>
        </p:nvSpPr>
        <p:spPr/>
        <p:txBody>
          <a:bodyPr/>
          <a:lstStyle/>
          <a:p>
            <a:r>
              <a:rPr lang="es-MX" dirty="0"/>
              <a:t>Si se pierde la referencia a un nodo perderás completamente la información.</a:t>
            </a:r>
          </a:p>
          <a:p>
            <a:r>
              <a:rPr lang="es-MX" dirty="0"/>
              <a:t>Si no se tiene un buen </a:t>
            </a:r>
            <a:r>
              <a:rPr lang="es-MX" dirty="0" err="1"/>
              <a:t>indexamiento</a:t>
            </a:r>
            <a:r>
              <a:rPr lang="es-MX" dirty="0"/>
              <a:t> la búsqueda de un nodo será costosa.</a:t>
            </a:r>
          </a:p>
          <a:p>
            <a:endParaRPr lang="es-MX" dirty="0"/>
          </a:p>
          <a:p>
            <a:endParaRPr lang="es-MX" dirty="0"/>
          </a:p>
        </p:txBody>
      </p:sp>
    </p:spTree>
    <p:extLst>
      <p:ext uri="{BB962C8B-B14F-4D97-AF65-F5344CB8AC3E}">
        <p14:creationId xmlns:p14="http://schemas.microsoft.com/office/powerpoint/2010/main" val="300504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9762-05D2-457D-BD66-268BE0F540B3}"/>
              </a:ext>
            </a:extLst>
          </p:cNvPr>
          <p:cNvSpPr>
            <a:spLocks noGrp="1"/>
          </p:cNvSpPr>
          <p:nvPr>
            <p:ph type="title"/>
          </p:nvPr>
        </p:nvSpPr>
        <p:spPr/>
        <p:txBody>
          <a:bodyPr/>
          <a:lstStyle/>
          <a:p>
            <a:r>
              <a:rPr lang="es-MX" dirty="0"/>
              <a:t>Componentes</a:t>
            </a:r>
          </a:p>
        </p:txBody>
      </p:sp>
      <p:sp>
        <p:nvSpPr>
          <p:cNvPr id="3" name="Content Placeholder 2">
            <a:extLst>
              <a:ext uri="{FF2B5EF4-FFF2-40B4-BE49-F238E27FC236}">
                <a16:creationId xmlns:a16="http://schemas.microsoft.com/office/drawing/2014/main" id="{CBCDE996-8C74-4A2A-9DE6-79638F0FDA47}"/>
              </a:ext>
            </a:extLst>
          </p:cNvPr>
          <p:cNvSpPr>
            <a:spLocks noGrp="1"/>
          </p:cNvSpPr>
          <p:nvPr>
            <p:ph idx="1"/>
          </p:nvPr>
        </p:nvSpPr>
        <p:spPr/>
        <p:txBody>
          <a:bodyPr/>
          <a:lstStyle/>
          <a:p>
            <a:r>
              <a:rPr lang="es-MX" dirty="0"/>
              <a:t>La idea básica es que tiene dos partes, una la información, la cual podrá ser desde una variable simple hasta una estructura o clase.</a:t>
            </a:r>
          </a:p>
          <a:p>
            <a:r>
              <a:rPr lang="es-MX" dirty="0"/>
              <a:t>Y por otro lado el puntero que nos permitirá resguardar la posición de nuestro siguiente nodo</a:t>
            </a:r>
          </a:p>
        </p:txBody>
      </p:sp>
    </p:spTree>
    <p:extLst>
      <p:ext uri="{BB962C8B-B14F-4D97-AF65-F5344CB8AC3E}">
        <p14:creationId xmlns:p14="http://schemas.microsoft.com/office/powerpoint/2010/main" val="336651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0CF6-294F-45D8-A4CA-EC63B565B0C1}"/>
              </a:ext>
            </a:extLst>
          </p:cNvPr>
          <p:cNvSpPr>
            <a:spLocks noGrp="1"/>
          </p:cNvSpPr>
          <p:nvPr>
            <p:ph type="title"/>
          </p:nvPr>
        </p:nvSpPr>
        <p:spPr/>
        <p:txBody>
          <a:bodyPr/>
          <a:lstStyle/>
          <a:p>
            <a:r>
              <a:rPr lang="es-MX" dirty="0"/>
              <a:t>Como funciona</a:t>
            </a:r>
          </a:p>
        </p:txBody>
      </p:sp>
      <p:sp>
        <p:nvSpPr>
          <p:cNvPr id="3" name="Content Placeholder 2">
            <a:extLst>
              <a:ext uri="{FF2B5EF4-FFF2-40B4-BE49-F238E27FC236}">
                <a16:creationId xmlns:a16="http://schemas.microsoft.com/office/drawing/2014/main" id="{FF3322D5-E5EB-4E59-8C3D-D59F30996CF6}"/>
              </a:ext>
            </a:extLst>
          </p:cNvPr>
          <p:cNvSpPr>
            <a:spLocks noGrp="1"/>
          </p:cNvSpPr>
          <p:nvPr>
            <p:ph idx="1"/>
          </p:nvPr>
        </p:nvSpPr>
        <p:spPr/>
        <p:txBody>
          <a:bodyPr/>
          <a:lstStyle/>
          <a:p>
            <a:r>
              <a:rPr lang="es-MX" dirty="0"/>
              <a:t>Para realizar una lista ligara lo principal es tener algo que nos permita saber donde se encuentra nuestro primer nodo y nunca perderlo.</a:t>
            </a:r>
          </a:p>
          <a:p>
            <a:r>
              <a:rPr lang="es-MX" dirty="0"/>
              <a:t>Por segundo tener igualmente marcado en cual nodo nos encontramos actualmente, por si llegamos a estar recorriendo nuestra lista.</a:t>
            </a:r>
          </a:p>
          <a:p>
            <a:r>
              <a:rPr lang="es-MX" dirty="0"/>
              <a:t>Por ultimo y opcional tener resguardado cual es nuestro ultimo nodo, </a:t>
            </a:r>
            <a:r>
              <a:rPr lang="es-MX" dirty="0" err="1"/>
              <a:t>asi</a:t>
            </a:r>
            <a:r>
              <a:rPr lang="es-MX" dirty="0"/>
              <a:t> si se llega agregar un nodo extra al final no tener que recorrer nuestra lista uno por uno, o si se llega a realizar una búsqueda del mas viejo al mas nuevo sea mas sencillo iniciar desde el nodo final.</a:t>
            </a:r>
          </a:p>
        </p:txBody>
      </p:sp>
    </p:spTree>
    <p:extLst>
      <p:ext uri="{BB962C8B-B14F-4D97-AF65-F5344CB8AC3E}">
        <p14:creationId xmlns:p14="http://schemas.microsoft.com/office/powerpoint/2010/main" val="58570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55C8-2774-4504-86E2-9F3525EC590C}"/>
              </a:ext>
            </a:extLst>
          </p:cNvPr>
          <p:cNvSpPr>
            <a:spLocks noGrp="1"/>
          </p:cNvSpPr>
          <p:nvPr>
            <p:ph type="title"/>
          </p:nvPr>
        </p:nvSpPr>
        <p:spPr/>
        <p:txBody>
          <a:bodyPr/>
          <a:lstStyle/>
          <a:p>
            <a:r>
              <a:rPr lang="es-MX" dirty="0"/>
              <a:t> Listas doblemente ligadas</a:t>
            </a:r>
          </a:p>
        </p:txBody>
      </p:sp>
      <p:sp>
        <p:nvSpPr>
          <p:cNvPr id="3" name="Content Placeholder 2">
            <a:extLst>
              <a:ext uri="{FF2B5EF4-FFF2-40B4-BE49-F238E27FC236}">
                <a16:creationId xmlns:a16="http://schemas.microsoft.com/office/drawing/2014/main" id="{4143541E-BD92-4675-9389-157C7DA8A5C3}"/>
              </a:ext>
            </a:extLst>
          </p:cNvPr>
          <p:cNvSpPr>
            <a:spLocks noGrp="1"/>
          </p:cNvSpPr>
          <p:nvPr>
            <p:ph idx="1"/>
          </p:nvPr>
        </p:nvSpPr>
        <p:spPr/>
        <p:txBody>
          <a:bodyPr/>
          <a:lstStyle/>
          <a:p>
            <a:r>
              <a:rPr lang="es-MX" dirty="0"/>
              <a:t>Las listas doblemente ligadas tienen todas las ventajas que la simples, además de que nos permite saber nuestro nodo anterior.</a:t>
            </a:r>
          </a:p>
          <a:p>
            <a:r>
              <a:rPr lang="es-MX" dirty="0"/>
              <a:t>Utilizara los mismos componentes, realmente la mayor diferencia es que en lugar de tener un puntero tendremos dos.</a:t>
            </a:r>
          </a:p>
        </p:txBody>
      </p:sp>
    </p:spTree>
    <p:extLst>
      <p:ext uri="{BB962C8B-B14F-4D97-AF65-F5344CB8AC3E}">
        <p14:creationId xmlns:p14="http://schemas.microsoft.com/office/powerpoint/2010/main" val="168783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D28A-119C-46AA-8BB9-791C691A4D71}"/>
              </a:ext>
            </a:extLst>
          </p:cNvPr>
          <p:cNvSpPr>
            <a:spLocks noGrp="1"/>
          </p:cNvSpPr>
          <p:nvPr>
            <p:ph type="title"/>
          </p:nvPr>
        </p:nvSpPr>
        <p:spPr/>
        <p:txBody>
          <a:bodyPr/>
          <a:lstStyle/>
          <a:p>
            <a:r>
              <a:rPr lang="es-MX" dirty="0"/>
              <a:t>Uso de una lista doblemente ligada</a:t>
            </a:r>
          </a:p>
        </p:txBody>
      </p:sp>
      <p:sp>
        <p:nvSpPr>
          <p:cNvPr id="3" name="Content Placeholder 2">
            <a:extLst>
              <a:ext uri="{FF2B5EF4-FFF2-40B4-BE49-F238E27FC236}">
                <a16:creationId xmlns:a16="http://schemas.microsoft.com/office/drawing/2014/main" id="{3F0F1172-C4CA-4CAB-85F8-5D74C9AE45BB}"/>
              </a:ext>
            </a:extLst>
          </p:cNvPr>
          <p:cNvSpPr>
            <a:spLocks noGrp="1"/>
          </p:cNvSpPr>
          <p:nvPr>
            <p:ph idx="1"/>
          </p:nvPr>
        </p:nvSpPr>
        <p:spPr/>
        <p:txBody>
          <a:bodyPr/>
          <a:lstStyle/>
          <a:p>
            <a:r>
              <a:rPr lang="es-MX" dirty="0"/>
              <a:t>Las listas doblemente ligadas fueron creadas principalmente para optimizar al momento de tener que buscar un nodo, existen métodos de búsqueda que nos permiten organizar nuestra lista para encontrar de manera mas optima la información que estamos buscando, al no solo tener la oportunidad de ir al siguiente nodo, sino también al anterior.</a:t>
            </a:r>
          </a:p>
        </p:txBody>
      </p:sp>
    </p:spTree>
    <p:extLst>
      <p:ext uri="{BB962C8B-B14F-4D97-AF65-F5344CB8AC3E}">
        <p14:creationId xmlns:p14="http://schemas.microsoft.com/office/powerpoint/2010/main" val="2261692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16</TotalTime>
  <Words>385</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vt:lpstr>
      <vt:lpstr>Banded</vt:lpstr>
      <vt:lpstr>Listas Ligadas</vt:lpstr>
      <vt:lpstr>Uso</vt:lpstr>
      <vt:lpstr>Ventajas</vt:lpstr>
      <vt:lpstr>Desventajas</vt:lpstr>
      <vt:lpstr>Componentes</vt:lpstr>
      <vt:lpstr>Como funciona</vt:lpstr>
      <vt:lpstr> Listas doblemente ligadas</vt:lpstr>
      <vt:lpstr>Uso de una lista doblemente ligada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Listas Ligadas</dc:title>
  <dc:creator>Jose OS</dc:creator>
  <cp:lastModifiedBy>Jose OS</cp:lastModifiedBy>
  <cp:revision>2</cp:revision>
  <dcterms:created xsi:type="dcterms:W3CDTF">2019-02-07T05:19:41Z</dcterms:created>
  <dcterms:modified xsi:type="dcterms:W3CDTF">2019-02-07T05:36:34Z</dcterms:modified>
</cp:coreProperties>
</file>