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A4CA2-E716-4CE9-8646-C66929C6BE6E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AC11D-3E7F-4B3B-A452-116DC29F1C8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42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&lt;iostream&gt;</a:t>
            </a:r>
          </a:p>
          <a:p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namespace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materiasArray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[3]; //Diseño un arreglo de punteros</a:t>
            </a:r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nn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for (int i = 0; i &lt; 3; i++)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materiasArray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 new int[3];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0; j &lt; 3;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sv-S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cout &lt;&lt; "Materia " &lt;&lt; i &lt;&lt; " examen " &lt;&lt; j &lt;&lt; ": " &lt;&lt; endl;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cin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&gt;&gt;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materiasArray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[i][j];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}</a:t>
            </a: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nn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3; i++) </a:t>
            </a:r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0; j &lt; 3;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"Resultados: " &lt;&lt;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materiasArray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[i][j] &lt;&lt;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"Valor1: " &lt;&lt;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materiasArray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 &lt;&lt;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"Valor2: " &lt;&lt; *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materiasArray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 &lt;&lt;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&lt;&lt; "Valor3: " &lt;&lt; *(++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materiasArray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[0]) &lt;&lt;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endl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3; i++)</a:t>
            </a:r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 = 0; j &lt; 3;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j++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[] </a:t>
            </a:r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materiasArray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[i];</a:t>
            </a:r>
          </a:p>
          <a:p>
            <a:r>
              <a:rPr lang="es-MX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("PAUSE");</a:t>
            </a:r>
          </a:p>
          <a:p>
            <a:endParaRPr lang="es-MX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MX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AC11D-3E7F-4B3B-A452-116DC29F1C8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055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799F-59DB-44F9-8D32-D40C848A9B0D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64C6-B7C7-4317-A198-90214C7D32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49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799F-59DB-44F9-8D32-D40C848A9B0D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64C6-B7C7-4317-A198-90214C7D32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856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1A7799F-59DB-44F9-8D32-D40C848A9B0D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15064C6-B7C7-4317-A198-90214C7D32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71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799F-59DB-44F9-8D32-D40C848A9B0D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64C6-B7C7-4317-A198-90214C7D32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34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A7799F-59DB-44F9-8D32-D40C848A9B0D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5064C6-B7C7-4317-A198-90214C7D32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5719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799F-59DB-44F9-8D32-D40C848A9B0D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64C6-B7C7-4317-A198-90214C7D32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18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799F-59DB-44F9-8D32-D40C848A9B0D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64C6-B7C7-4317-A198-90214C7D32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33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799F-59DB-44F9-8D32-D40C848A9B0D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64C6-B7C7-4317-A198-90214C7D32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9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799F-59DB-44F9-8D32-D40C848A9B0D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64C6-B7C7-4317-A198-90214C7D32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770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799F-59DB-44F9-8D32-D40C848A9B0D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64C6-B7C7-4317-A198-90214C7D32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926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799F-59DB-44F9-8D32-D40C848A9B0D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64C6-B7C7-4317-A198-90214C7D32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3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1A7799F-59DB-44F9-8D32-D40C848A9B0D}" type="datetimeFigureOut">
              <a:rPr lang="es-MX" smtClean="0"/>
              <a:t>04/02/2019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5064C6-B7C7-4317-A198-90214C7D32D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9789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5484-86E0-4ACF-A0E4-A1AD8ED38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Punteros</a:t>
            </a:r>
            <a:r>
              <a:rPr lang="en-US" dirty="0"/>
              <a:t> y Memoria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2248A-1496-4E65-BA99-36560B662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607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A431-1501-47D8-90E0-314F8FB7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memoria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F874-331B-473A-A405-2FF896AB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Esta</a:t>
            </a:r>
            <a:r>
              <a:rPr lang="en-US" dirty="0"/>
              <a:t> se divide </a:t>
            </a:r>
            <a:r>
              <a:rPr lang="en-US" dirty="0" err="1"/>
              <a:t>en</a:t>
            </a:r>
            <a:r>
              <a:rPr lang="en-US" dirty="0"/>
              <a:t> dos </a:t>
            </a:r>
            <a:r>
              <a:rPr lang="en-US" dirty="0" err="1"/>
              <a:t>partes</a:t>
            </a:r>
            <a:endParaRPr lang="en-US" dirty="0"/>
          </a:p>
          <a:p>
            <a:pPr lvl="1"/>
            <a:r>
              <a:rPr lang="en-US" b="1" dirty="0"/>
              <a:t>Stack, </a:t>
            </a:r>
            <a:r>
              <a:rPr lang="en-US" dirty="0"/>
              <a:t>es la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reservada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realizer la </a:t>
            </a:r>
            <a:r>
              <a:rPr lang="en-US" dirty="0" err="1"/>
              <a:t>compilacion</a:t>
            </a:r>
            <a:r>
              <a:rPr lang="en-US" dirty="0"/>
              <a:t>. Con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las variables hasta las </a:t>
            </a:r>
            <a:r>
              <a:rPr lang="en-US" dirty="0" err="1"/>
              <a:t>funciones</a:t>
            </a:r>
            <a:r>
              <a:rPr lang="en-US" dirty="0"/>
              <a:t>.</a:t>
            </a:r>
          </a:p>
          <a:p>
            <a:pPr lvl="1"/>
            <a:r>
              <a:rPr lang="es-MX" b="1" dirty="0" err="1"/>
              <a:t>Heap</a:t>
            </a:r>
            <a:r>
              <a:rPr lang="es-MX" b="1" dirty="0"/>
              <a:t>,</a:t>
            </a:r>
            <a:r>
              <a:rPr lang="es-MX" dirty="0"/>
              <a:t> resguarda las variables que se crean durante la ejecución del programa, usando la palabra reservada new.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58351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24F0-D286-419F-A354-D658C2D2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5623-BE26-4B0D-86EA-0A78E9AA0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se </a:t>
            </a:r>
            <a:r>
              <a:rPr lang="en-US" dirty="0" err="1"/>
              <a:t>ingresan</a:t>
            </a:r>
            <a:r>
              <a:rPr lang="en-US" dirty="0"/>
              <a:t> a </a:t>
            </a:r>
            <a:r>
              <a:rPr lang="en-US" dirty="0" err="1"/>
              <a:t>este</a:t>
            </a:r>
            <a:r>
              <a:rPr lang="en-US" dirty="0"/>
              <a:t> es</a:t>
            </a:r>
          </a:p>
          <a:p>
            <a:pPr lvl="1"/>
            <a:r>
              <a:rPr lang="en-US" b="1" dirty="0"/>
              <a:t>Variables </a:t>
            </a:r>
            <a:r>
              <a:rPr lang="en-US" b="1" dirty="0" err="1"/>
              <a:t>globales</a:t>
            </a:r>
            <a:endParaRPr lang="en-US" b="1" dirty="0"/>
          </a:p>
          <a:p>
            <a:pPr lvl="1"/>
            <a:r>
              <a:rPr lang="en-US" b="1" dirty="0"/>
              <a:t>Variables locales</a:t>
            </a:r>
          </a:p>
          <a:p>
            <a:pPr lvl="1"/>
            <a:r>
              <a:rPr lang="en-US" b="1" dirty="0" err="1"/>
              <a:t>Funciones</a:t>
            </a:r>
            <a:endParaRPr lang="en-US" b="1" dirty="0"/>
          </a:p>
          <a:p>
            <a:pPr lvl="1"/>
            <a:r>
              <a:rPr lang="en-US" b="1" dirty="0" err="1"/>
              <a:t>Bloques</a:t>
            </a:r>
            <a:r>
              <a:rPr lang="en-US" b="1" dirty="0"/>
              <a:t> de </a:t>
            </a:r>
            <a:r>
              <a:rPr lang="en-US" b="1" dirty="0" err="1"/>
              <a:t>codigo</a:t>
            </a:r>
            <a:endParaRPr lang="en-US" b="1" dirty="0"/>
          </a:p>
          <a:p>
            <a:pPr lvl="1"/>
            <a:r>
              <a:rPr lang="en-US" b="1" dirty="0"/>
              <a:t>Variables de </a:t>
            </a:r>
            <a:r>
              <a:rPr lang="en-US" b="1" dirty="0" err="1"/>
              <a:t>bloque</a:t>
            </a:r>
            <a:r>
              <a:rPr lang="en-US" b="1" dirty="0"/>
              <a:t> de </a:t>
            </a:r>
            <a:r>
              <a:rPr lang="en-US" b="1" dirty="0" err="1"/>
              <a:t>codigo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132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AF9D-CE8D-49C4-B5B2-4204E664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Liberacion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: stack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BC85-2488-43FF-BA1E-33FE2F0D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Stack libera la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que se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se </a:t>
            </a:r>
            <a:r>
              <a:rPr lang="en-US" dirty="0" err="1"/>
              <a:t>termina</a:t>
            </a:r>
            <a:r>
              <a:rPr lang="en-US" dirty="0"/>
              <a:t>.</a:t>
            </a:r>
          </a:p>
          <a:p>
            <a:r>
              <a:rPr lang="es-MX" dirty="0"/>
              <a:t>La primera función en ser llamada y entrar al </a:t>
            </a:r>
            <a:r>
              <a:rPr lang="es-MX" dirty="0" err="1"/>
              <a:t>stack</a:t>
            </a:r>
            <a:r>
              <a:rPr lang="es-MX" dirty="0"/>
              <a:t> es la función principal </a:t>
            </a:r>
            <a:r>
              <a:rPr lang="es-MX" b="1" dirty="0" err="1"/>
              <a:t>main</a:t>
            </a:r>
            <a:r>
              <a:rPr lang="es-MX" dirty="0"/>
              <a:t>, por ende también es la ultima en ser liberada</a:t>
            </a:r>
          </a:p>
          <a:p>
            <a:r>
              <a:rPr lang="es-MX" dirty="0"/>
              <a:t>Por ende si creáramos una función de suma cierto espacio en memoria seria </a:t>
            </a:r>
            <a:r>
              <a:rPr lang="es-MX" dirty="0" err="1"/>
              <a:t>utlizado</a:t>
            </a:r>
            <a:r>
              <a:rPr lang="es-MX" dirty="0"/>
              <a:t> al llamarse, pero igualmente se liberaría al terminarla.</a:t>
            </a:r>
          </a:p>
          <a:p>
            <a:pPr lvl="1"/>
            <a:r>
              <a:rPr lang="es-MX" dirty="0" err="1"/>
              <a:t>int</a:t>
            </a:r>
            <a:r>
              <a:rPr lang="es-MX" dirty="0"/>
              <a:t> suma(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primerNumero</a:t>
            </a:r>
            <a:r>
              <a:rPr lang="es-MX" dirty="0"/>
              <a:t>, </a:t>
            </a: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err="1"/>
              <a:t>segundoNumero</a:t>
            </a:r>
            <a:r>
              <a:rPr lang="es-MX" dirty="0"/>
              <a:t>) {</a:t>
            </a:r>
          </a:p>
          <a:p>
            <a:pPr lvl="1"/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primerNumero</a:t>
            </a:r>
            <a:r>
              <a:rPr lang="es-MX" dirty="0"/>
              <a:t> + </a:t>
            </a:r>
            <a:r>
              <a:rPr lang="es-MX" dirty="0" err="1"/>
              <a:t>segundoNumero</a:t>
            </a:r>
            <a:r>
              <a:rPr lang="es-MX" dirty="0"/>
              <a:t>;</a:t>
            </a:r>
          </a:p>
          <a:p>
            <a:pPr lvl="1"/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58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CA61-372E-4D39-AE5A-C74FF7EF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AD36-446D-4D7E-AE3C-20555DC0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Estas</a:t>
            </a:r>
            <a:r>
              <a:rPr lang="en-US" dirty="0"/>
              <a:t> variables se </a:t>
            </a:r>
            <a:r>
              <a:rPr lang="en-US" dirty="0" err="1"/>
              <a:t>crean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rumbo</a:t>
            </a:r>
            <a:r>
              <a:rPr lang="en-US" dirty="0"/>
              <a:t> de </a:t>
            </a:r>
            <a:r>
              <a:rPr lang="en-US" dirty="0" err="1"/>
              <a:t>procesamiento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agregar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al </a:t>
            </a:r>
            <a:r>
              <a:rPr lang="en-US" b="1" dirty="0"/>
              <a:t>HEAP </a:t>
            </a:r>
            <a:r>
              <a:rPr lang="en-US" dirty="0"/>
              <a:t>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b="1" dirty="0"/>
              <a:t>NEW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unica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de </a:t>
            </a:r>
            <a:r>
              <a:rPr lang="en-US" dirty="0" err="1"/>
              <a:t>liberar</a:t>
            </a:r>
            <a:r>
              <a:rPr lang="en-US" dirty="0"/>
              <a:t> la </a:t>
            </a:r>
            <a:r>
              <a:rPr lang="en-US" dirty="0" err="1"/>
              <a:t>memoria</a:t>
            </a:r>
            <a:r>
              <a:rPr lang="en-US" dirty="0"/>
              <a:t> es con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b="1" dirty="0"/>
              <a:t>DELETE</a:t>
            </a:r>
            <a:r>
              <a:rPr lang="en-US" dirty="0"/>
              <a:t> </a:t>
            </a:r>
          </a:p>
          <a:p>
            <a:r>
              <a:rPr lang="en-US" dirty="0"/>
              <a:t>Es </a:t>
            </a:r>
            <a:r>
              <a:rPr lang="en-US" dirty="0" err="1"/>
              <a:t>importante</a:t>
            </a:r>
            <a:r>
              <a:rPr lang="en-US" dirty="0"/>
              <a:t> no </a:t>
            </a:r>
            <a:r>
              <a:rPr lang="en-US" dirty="0" err="1"/>
              <a:t>perder</a:t>
            </a:r>
            <a:r>
              <a:rPr lang="en-US" dirty="0"/>
              <a:t> la </a:t>
            </a:r>
            <a:r>
              <a:rPr lang="en-US" dirty="0" err="1"/>
              <a:t>direccion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, </a:t>
            </a:r>
            <a:r>
              <a:rPr lang="en-US" dirty="0" err="1"/>
              <a:t>porque</a:t>
            </a:r>
            <a:r>
              <a:rPr lang="en-US" dirty="0"/>
              <a:t> es la </a:t>
            </a:r>
            <a:r>
              <a:rPr lang="en-US" dirty="0" err="1"/>
              <a:t>unica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</a:t>
            </a:r>
            <a:r>
              <a:rPr lang="en-US" dirty="0" err="1"/>
              <a:t>tendremos</a:t>
            </a:r>
            <a:r>
              <a:rPr lang="en-US" dirty="0"/>
              <a:t> </a:t>
            </a:r>
            <a:r>
              <a:rPr lang="en-US" dirty="0" err="1"/>
              <a:t>acceso</a:t>
            </a:r>
            <a:r>
              <a:rPr lang="en-US" dirty="0"/>
              <a:t> a </a:t>
            </a:r>
            <a:r>
              <a:rPr lang="en-US" dirty="0" err="1"/>
              <a:t>ellos</a:t>
            </a:r>
            <a:r>
              <a:rPr lang="en-US" dirty="0"/>
              <a:t>, </a:t>
            </a:r>
            <a:r>
              <a:rPr lang="en-US" dirty="0" err="1"/>
              <a:t>asi</a:t>
            </a:r>
            <a:r>
              <a:rPr lang="en-US" dirty="0"/>
              <a:t> que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crea</a:t>
            </a:r>
            <a:r>
              <a:rPr lang="en-US" dirty="0"/>
              <a:t> un valor </a:t>
            </a:r>
            <a:r>
              <a:rPr lang="en-US" dirty="0" err="1"/>
              <a:t>en</a:t>
            </a:r>
            <a:r>
              <a:rPr lang="en-US" dirty="0"/>
              <a:t> heap </a:t>
            </a:r>
            <a:r>
              <a:rPr lang="en-US" dirty="0" err="1"/>
              <a:t>pero</a:t>
            </a:r>
            <a:r>
              <a:rPr lang="en-US" dirty="0"/>
              <a:t> se </a:t>
            </a:r>
            <a:r>
              <a:rPr lang="en-US" dirty="0" err="1"/>
              <a:t>pierde</a:t>
            </a:r>
            <a:r>
              <a:rPr lang="en-US" dirty="0"/>
              <a:t> la </a:t>
            </a:r>
            <a:r>
              <a:rPr lang="en-US" dirty="0" err="1"/>
              <a:t>direccion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 no se </a:t>
            </a:r>
            <a:r>
              <a:rPr lang="en-US" dirty="0" err="1"/>
              <a:t>podra</a:t>
            </a:r>
            <a:r>
              <a:rPr lang="en-US" dirty="0"/>
              <a:t> </a:t>
            </a:r>
            <a:r>
              <a:rPr lang="en-US" dirty="0" err="1"/>
              <a:t>borrar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unica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de </a:t>
            </a:r>
            <a:r>
              <a:rPr lang="en-US" dirty="0" err="1"/>
              <a:t>liberar</a:t>
            </a:r>
            <a:r>
              <a:rPr lang="en-US" dirty="0"/>
              <a:t> la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no </a:t>
            </a:r>
            <a:r>
              <a:rPr lang="en-US" dirty="0" err="1"/>
              <a:t>liberarla</a:t>
            </a:r>
            <a:r>
              <a:rPr lang="en-US" dirty="0"/>
              <a:t> </a:t>
            </a:r>
            <a:r>
              <a:rPr lang="en-US" dirty="0" err="1"/>
              <a:t>uno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es </a:t>
            </a:r>
            <a:r>
              <a:rPr lang="en-US" dirty="0" err="1"/>
              <a:t>apagando</a:t>
            </a:r>
            <a:r>
              <a:rPr lang="en-US" dirty="0"/>
              <a:t> el </a:t>
            </a:r>
            <a:r>
              <a:rPr lang="en-US" dirty="0" err="1"/>
              <a:t>equipo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9181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462C-2F2A-4F10-B7F4-0F265AF5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Inconvenientes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6D32E-D540-469D-8BDC-C2E9D387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sus </a:t>
            </a:r>
            <a:r>
              <a:rPr lang="en-US" dirty="0" err="1"/>
              <a:t>inconvenientes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el Stack temenos el </a:t>
            </a:r>
            <a:r>
              <a:rPr lang="en-US" dirty="0" err="1"/>
              <a:t>conocido</a:t>
            </a:r>
            <a:r>
              <a:rPr lang="en-US" dirty="0"/>
              <a:t> </a:t>
            </a:r>
            <a:r>
              <a:rPr lang="en-US" dirty="0" err="1"/>
              <a:t>termino</a:t>
            </a:r>
            <a:r>
              <a:rPr lang="en-US" dirty="0"/>
              <a:t> </a:t>
            </a:r>
            <a:r>
              <a:rPr lang="en-US" b="1" dirty="0" err="1"/>
              <a:t>StackOverflow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un </a:t>
            </a:r>
            <a:r>
              <a:rPr lang="en-US" dirty="0" err="1"/>
              <a:t>desbordamiento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causado</a:t>
            </a:r>
            <a:r>
              <a:rPr lang="en-US" dirty="0"/>
              <a:t> por </a:t>
            </a:r>
            <a:r>
              <a:rPr lang="en-US" dirty="0" err="1"/>
              <a:t>llenar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misma</a:t>
            </a:r>
            <a:r>
              <a:rPr lang="en-US" dirty="0"/>
              <a:t> y </a:t>
            </a:r>
            <a:r>
              <a:rPr lang="en-US" dirty="0" err="1"/>
              <a:t>nunca</a:t>
            </a:r>
            <a:r>
              <a:rPr lang="en-US" dirty="0"/>
              <a:t> ser </a:t>
            </a:r>
            <a:r>
              <a:rPr lang="en-US" dirty="0" err="1"/>
              <a:t>liberada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el Heap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llegar</a:t>
            </a:r>
            <a:r>
              <a:rPr lang="en-US" dirty="0"/>
              <a:t> a </a:t>
            </a:r>
            <a:r>
              <a:rPr lang="en-US" dirty="0" err="1"/>
              <a:t>perder</a:t>
            </a:r>
            <a:r>
              <a:rPr lang="en-US" dirty="0"/>
              <a:t> la </a:t>
            </a:r>
            <a:r>
              <a:rPr lang="en-US" dirty="0" err="1"/>
              <a:t>direccion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 y con </a:t>
            </a:r>
            <a:r>
              <a:rPr lang="en-US" dirty="0" err="1"/>
              <a:t>esto</a:t>
            </a:r>
            <a:r>
              <a:rPr lang="en-US" dirty="0"/>
              <a:t> no se </a:t>
            </a:r>
            <a:r>
              <a:rPr lang="en-US" dirty="0" err="1"/>
              <a:t>podria</a:t>
            </a:r>
            <a:r>
              <a:rPr lang="en-US" dirty="0"/>
              <a:t> </a:t>
            </a:r>
            <a:r>
              <a:rPr lang="en-US" dirty="0" err="1"/>
              <a:t>volver</a:t>
            </a:r>
            <a:r>
              <a:rPr lang="en-US" dirty="0"/>
              <a:t> a </a:t>
            </a:r>
            <a:r>
              <a:rPr lang="en-US" dirty="0" err="1"/>
              <a:t>obtener</a:t>
            </a:r>
            <a:r>
              <a:rPr lang="en-US" dirty="0"/>
              <a:t>, </a:t>
            </a:r>
            <a:r>
              <a:rPr lang="en-US" dirty="0" err="1"/>
              <a:t>modificar</a:t>
            </a:r>
            <a:r>
              <a:rPr lang="en-US" dirty="0"/>
              <a:t> o </a:t>
            </a:r>
            <a:r>
              <a:rPr lang="en-US" dirty="0" err="1"/>
              <a:t>eliminar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035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4933-67FF-4281-8627-8322C1AF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0AF4-8EEC-410F-B79A-75676A7D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los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para ser </a:t>
            </a:r>
            <a:r>
              <a:rPr lang="en-US" dirty="0" err="1"/>
              <a:t>modificados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el </a:t>
            </a:r>
            <a:r>
              <a:rPr lang="en-US" dirty="0" err="1"/>
              <a:t>transcurso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523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8E49-ADD8-4D71-A23F-25ECEB4F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Constantes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F92BC-45F7-496E-914F-2C6AE2CA9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constantes</a:t>
            </a:r>
            <a:r>
              <a:rPr lang="en-US" dirty="0"/>
              <a:t> son un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cuyo</a:t>
            </a:r>
            <a:r>
              <a:rPr lang="en-US" dirty="0"/>
              <a:t> valor no cambia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el </a:t>
            </a:r>
            <a:r>
              <a:rPr lang="en-US" dirty="0" err="1"/>
              <a:t>programa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const int IVA = 16;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2770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CECB-06D1-4532-A6D1-D620ABD7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Arreglos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F4C8-202E-41D4-BFB9-F3BAE396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 una </a:t>
            </a:r>
            <a:r>
              <a:rPr lang="en-US" dirty="0" err="1"/>
              <a:t>coleccion</a:t>
            </a:r>
            <a:r>
              <a:rPr lang="en-US" dirty="0"/>
              <a:t> de variables del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dato</a:t>
            </a:r>
            <a:endParaRPr lang="en-US" dirty="0"/>
          </a:p>
          <a:p>
            <a:pPr lvl="1"/>
            <a:r>
              <a:rPr lang="en-US" dirty="0" err="1"/>
              <a:t>Ordenados</a:t>
            </a:r>
            <a:r>
              <a:rPr lang="en-US" dirty="0"/>
              <a:t> por indices</a:t>
            </a:r>
          </a:p>
          <a:p>
            <a:pPr lvl="1"/>
            <a:r>
              <a:rPr lang="en-US" dirty="0" err="1"/>
              <a:t>Tamaño</a:t>
            </a:r>
            <a:r>
              <a:rPr lang="en-US" dirty="0"/>
              <a:t> finite</a:t>
            </a:r>
          </a:p>
          <a:p>
            <a:pPr lvl="1"/>
            <a:r>
              <a:rPr lang="en-US" dirty="0"/>
              <a:t>Tipo </a:t>
            </a:r>
            <a:r>
              <a:rPr lang="en-US" dirty="0" err="1"/>
              <a:t>homogeneo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tama</a:t>
            </a:r>
            <a:r>
              <a:rPr lang="es-MX" dirty="0" err="1"/>
              <a:t>ño</a:t>
            </a:r>
            <a:r>
              <a:rPr lang="es-MX" dirty="0"/>
              <a:t> de un arreglo no puede ser indicado por algún valor de tipo punto flotante, dado que los espacios en memoria son enteros.</a:t>
            </a:r>
          </a:p>
          <a:p>
            <a:r>
              <a:rPr lang="es-MX" dirty="0" err="1"/>
              <a:t>Asi</a:t>
            </a:r>
            <a:r>
              <a:rPr lang="es-MX" dirty="0"/>
              <a:t> mismo el indicador de tamaño de un arreglo no se puede definir por una variable, si se desea usar algún tipo de dato seria una </a:t>
            </a:r>
            <a:r>
              <a:rPr lang="es-MX" dirty="0" err="1"/>
              <a:t>cosntante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575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7150-CBFB-4B99-8DCC-B6DD1658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3774-ADC1-4FCA-86E5-D684EF678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arreglos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inicializar</a:t>
            </a:r>
            <a:r>
              <a:rPr lang="en-US" dirty="0"/>
              <a:t> con sus </a:t>
            </a:r>
            <a:r>
              <a:rPr lang="en-US" dirty="0" err="1"/>
              <a:t>valores</a:t>
            </a:r>
            <a:r>
              <a:rPr lang="en-US" dirty="0"/>
              <a:t> default o </a:t>
            </a:r>
            <a:r>
              <a:rPr lang="en-US" dirty="0" err="1"/>
              <a:t>propios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materias</a:t>
            </a:r>
            <a:r>
              <a:rPr lang="en-US" dirty="0"/>
              <a:t>[3];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grupos</a:t>
            </a:r>
            <a:r>
              <a:rPr lang="en-US" dirty="0"/>
              <a:t>[3] = {22,5,89};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precios</a:t>
            </a:r>
            <a:r>
              <a:rPr lang="en-US" dirty="0"/>
              <a:t> [3] = { 6 };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gruposConCalificacion</a:t>
            </a:r>
            <a:r>
              <a:rPr lang="en-US" dirty="0"/>
              <a:t>[2][3];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materiasConCalificacion</a:t>
            </a:r>
            <a:r>
              <a:rPr lang="en-US" dirty="0"/>
              <a:t>[2][3]={10,10,9,10,8,8}</a:t>
            </a:r>
          </a:p>
          <a:p>
            <a:pPr lvl="1"/>
            <a:r>
              <a:rPr lang="en-US" dirty="0"/>
              <a:t>const int SIZE = 10;</a:t>
            </a:r>
          </a:p>
          <a:p>
            <a:pPr lvl="1"/>
            <a:r>
              <a:rPr lang="en-US" dirty="0"/>
              <a:t>int array[SIZE];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72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57D7-0D61-4699-9E88-06851F3F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Igualdad</a:t>
            </a:r>
            <a:r>
              <a:rPr lang="en-US" dirty="0"/>
              <a:t> de variables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293C7-6AB4-4F50-B486-C810A85E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variables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logicas</a:t>
            </a:r>
            <a:r>
              <a:rPr lang="en-US" dirty="0"/>
              <a:t> o </a:t>
            </a:r>
            <a:r>
              <a:rPr lang="en-US" dirty="0" err="1"/>
              <a:t>aritmeticas</a:t>
            </a:r>
            <a:r>
              <a:rPr lang="en-US" dirty="0"/>
              <a:t>, un claro </a:t>
            </a:r>
            <a:r>
              <a:rPr lang="en-US" dirty="0" err="1"/>
              <a:t>ejemplo</a:t>
            </a:r>
            <a:r>
              <a:rPr lang="en-US" dirty="0"/>
              <a:t> es la </a:t>
            </a:r>
            <a:r>
              <a:rPr lang="en-US" dirty="0" err="1"/>
              <a:t>igualacion</a:t>
            </a:r>
            <a:r>
              <a:rPr lang="en-US" dirty="0"/>
              <a:t>.</a:t>
            </a:r>
          </a:p>
          <a:p>
            <a:r>
              <a:rPr lang="en-US" dirty="0" err="1"/>
              <a:t>Donde</a:t>
            </a:r>
            <a:endParaRPr lang="en-US" dirty="0"/>
          </a:p>
          <a:p>
            <a:pPr lvl="1"/>
            <a:r>
              <a:rPr lang="es-MX" dirty="0" err="1"/>
              <a:t>int</a:t>
            </a:r>
            <a:r>
              <a:rPr lang="es-MX" dirty="0"/>
              <a:t> num1 = 9;</a:t>
            </a:r>
          </a:p>
          <a:p>
            <a:pPr lvl="1"/>
            <a:r>
              <a:rPr lang="es-MX" dirty="0" err="1"/>
              <a:t>int</a:t>
            </a:r>
            <a:r>
              <a:rPr lang="es-MX" dirty="0"/>
              <a:t> num2 = 8;</a:t>
            </a:r>
          </a:p>
          <a:p>
            <a:pPr lvl="1"/>
            <a:r>
              <a:rPr lang="es-MX" dirty="0"/>
              <a:t>num1 = num2;</a:t>
            </a:r>
          </a:p>
          <a:p>
            <a:r>
              <a:rPr lang="es-MX" dirty="0"/>
              <a:t>Esta igualación nos conlleva a que al final num1 valdrá lo que num2 dígase 8.</a:t>
            </a:r>
          </a:p>
          <a:p>
            <a:r>
              <a:rPr lang="es-MX" dirty="0"/>
              <a:t>La igualación de variables nos permite transmitir el valor de una dirección de memoria a otra.</a:t>
            </a:r>
          </a:p>
        </p:txBody>
      </p:sp>
    </p:spTree>
    <p:extLst>
      <p:ext uri="{BB962C8B-B14F-4D97-AF65-F5344CB8AC3E}">
        <p14:creationId xmlns:p14="http://schemas.microsoft.com/office/powerpoint/2010/main" val="47631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800E-9683-49CF-A636-3D0F8935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Punteros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B6240-1431-407A-9181-1A8F2521D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Un puntero es un tipo de dato que nos permite resguardar una dirección de memoria alojada en la memoria de la computadora.</a:t>
            </a:r>
          </a:p>
          <a:p>
            <a:r>
              <a:rPr lang="es-MX" dirty="0"/>
              <a:t>Se llama puntero dado que apunta a un espacio en memoria.</a:t>
            </a:r>
          </a:p>
          <a:p>
            <a:r>
              <a:rPr lang="es-MX" dirty="0"/>
              <a:t>Los punteros se definen dado que llevan un </a:t>
            </a:r>
            <a:r>
              <a:rPr lang="es-MX" b="1" dirty="0"/>
              <a:t>* </a:t>
            </a:r>
            <a:r>
              <a:rPr lang="es-MX" dirty="0"/>
              <a:t>al inicio de su nombre</a:t>
            </a:r>
          </a:p>
          <a:p>
            <a:r>
              <a:rPr lang="es-MX" dirty="0"/>
              <a:t>Con ayuda del operador </a:t>
            </a:r>
            <a:r>
              <a:rPr lang="es-MX" b="1" dirty="0"/>
              <a:t>&amp;</a:t>
            </a:r>
            <a:r>
              <a:rPr lang="es-MX" dirty="0"/>
              <a:t> podemos obtener la dirección de memoria de una variable</a:t>
            </a:r>
          </a:p>
          <a:p>
            <a:r>
              <a:rPr lang="es-MX" dirty="0"/>
              <a:t>El peso de un puntero, independientemente de su tipo será 4 bytes en </a:t>
            </a:r>
            <a:r>
              <a:rPr lang="es-MX" b="1" dirty="0"/>
              <a:t>x86</a:t>
            </a:r>
            <a:r>
              <a:rPr lang="es-MX" dirty="0"/>
              <a:t> y 8 en </a:t>
            </a:r>
            <a:r>
              <a:rPr lang="es-MX" b="1" dirty="0"/>
              <a:t>x64</a:t>
            </a:r>
          </a:p>
          <a:p>
            <a:r>
              <a:rPr lang="es-MX" dirty="0"/>
              <a:t>Un puntero también esta dividido en 3 partes</a:t>
            </a:r>
          </a:p>
          <a:p>
            <a:pPr lvl="1"/>
            <a:r>
              <a:rPr lang="es-MX" dirty="0"/>
              <a:t>Dirección</a:t>
            </a:r>
          </a:p>
          <a:p>
            <a:pPr lvl="1"/>
            <a:r>
              <a:rPr lang="es-MX" dirty="0"/>
              <a:t>Contenido</a:t>
            </a:r>
          </a:p>
          <a:p>
            <a:pPr lvl="1"/>
            <a:r>
              <a:rPr lang="es-MX" dirty="0"/>
              <a:t>Nombre</a:t>
            </a:r>
          </a:p>
        </p:txBody>
      </p:sp>
    </p:spTree>
    <p:extLst>
      <p:ext uri="{BB962C8B-B14F-4D97-AF65-F5344CB8AC3E}">
        <p14:creationId xmlns:p14="http://schemas.microsoft.com/office/powerpoint/2010/main" val="196023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33DD-8F14-4679-97F3-796DE4FF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2DED-FF23-47F6-9EB6-E62E1C0B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*pointer;</a:t>
            </a:r>
          </a:p>
          <a:p>
            <a:r>
              <a:rPr lang="en-US" dirty="0"/>
              <a:t>int age = 25;</a:t>
            </a:r>
          </a:p>
          <a:p>
            <a:r>
              <a:rPr lang="es-MX" dirty="0"/>
              <a:t>pointer = &amp;</a:t>
            </a:r>
            <a:r>
              <a:rPr lang="es-MX" dirty="0" err="1"/>
              <a:t>age</a:t>
            </a:r>
            <a:r>
              <a:rPr lang="es-MX" dirty="0"/>
              <a:t>;</a:t>
            </a:r>
          </a:p>
          <a:p>
            <a:pPr lvl="1"/>
            <a:r>
              <a:rPr lang="es-MX" dirty="0"/>
              <a:t>Aquí arriba vemos como creamos un puntero tipo entero</a:t>
            </a:r>
          </a:p>
          <a:p>
            <a:pPr lvl="1"/>
            <a:r>
              <a:rPr lang="es-MX" dirty="0" err="1"/>
              <a:t>Despues</a:t>
            </a:r>
            <a:r>
              <a:rPr lang="es-MX" dirty="0"/>
              <a:t> una variable entera que resguarda el valor de 25</a:t>
            </a:r>
          </a:p>
          <a:p>
            <a:pPr lvl="1"/>
            <a:r>
              <a:rPr lang="es-MX" dirty="0"/>
              <a:t>A continuación le pasamos la dirección de memoria de </a:t>
            </a:r>
            <a:r>
              <a:rPr lang="es-MX" dirty="0" err="1"/>
              <a:t>age</a:t>
            </a:r>
            <a:r>
              <a:rPr lang="es-MX" dirty="0"/>
              <a:t> a pointer</a:t>
            </a:r>
          </a:p>
          <a:p>
            <a:r>
              <a:rPr lang="es-MX" dirty="0"/>
              <a:t>Por ende quedaría algo </a:t>
            </a:r>
            <a:r>
              <a:rPr lang="es-MX" dirty="0" err="1"/>
              <a:t>asi</a:t>
            </a:r>
            <a:endParaRPr lang="es-MX" dirty="0"/>
          </a:p>
          <a:p>
            <a:pPr lvl="1"/>
            <a:r>
              <a:rPr lang="es-MX" dirty="0"/>
              <a:t>La variable </a:t>
            </a:r>
            <a:r>
              <a:rPr lang="es-MX" b="1" dirty="0" err="1"/>
              <a:t>age</a:t>
            </a:r>
            <a:r>
              <a:rPr lang="es-MX" dirty="0"/>
              <a:t> con </a:t>
            </a:r>
            <a:r>
              <a:rPr lang="es-MX" b="1" dirty="0"/>
              <a:t>valor 25 </a:t>
            </a:r>
            <a:r>
              <a:rPr lang="es-MX" dirty="0"/>
              <a:t>y dirección de memoria </a:t>
            </a:r>
            <a:r>
              <a:rPr lang="es-MX" b="1" dirty="0"/>
              <a:t>0x00FF92CB</a:t>
            </a:r>
          </a:p>
          <a:p>
            <a:pPr lvl="1"/>
            <a:r>
              <a:rPr lang="es-MX" dirty="0"/>
              <a:t>La variable </a:t>
            </a:r>
            <a:r>
              <a:rPr lang="es-MX" b="1" dirty="0"/>
              <a:t>pointer</a:t>
            </a:r>
            <a:r>
              <a:rPr lang="es-MX" dirty="0"/>
              <a:t> con </a:t>
            </a:r>
            <a:r>
              <a:rPr lang="es-MX" b="1" dirty="0"/>
              <a:t>valor 0x00FF92CB </a:t>
            </a:r>
            <a:r>
              <a:rPr lang="es-MX" dirty="0"/>
              <a:t>y dirección de memoria </a:t>
            </a:r>
            <a:r>
              <a:rPr lang="es-MX" b="1" dirty="0"/>
              <a:t>0x6700AFCF</a:t>
            </a:r>
          </a:p>
        </p:txBody>
      </p:sp>
    </p:spTree>
    <p:extLst>
      <p:ext uri="{BB962C8B-B14F-4D97-AF65-F5344CB8AC3E}">
        <p14:creationId xmlns:p14="http://schemas.microsoft.com/office/powerpoint/2010/main" val="119800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4E4B-EE04-4D60-8D55-1DD633043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C17D-4973-4994-9AF3-AAEA7F64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b="1" dirty="0"/>
              <a:t>*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lo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conosido</a:t>
            </a:r>
            <a:r>
              <a:rPr lang="en-US" dirty="0"/>
              <a:t> hasta </a:t>
            </a:r>
            <a:r>
              <a:rPr lang="en-US" dirty="0" err="1"/>
              <a:t>ahora</a:t>
            </a:r>
            <a:r>
              <a:rPr lang="en-US" dirty="0"/>
              <a:t> era el </a:t>
            </a:r>
            <a:r>
              <a:rPr lang="en-US" dirty="0" err="1"/>
              <a:t>operador</a:t>
            </a:r>
            <a:r>
              <a:rPr lang="en-US" dirty="0"/>
              <a:t> que </a:t>
            </a:r>
            <a:r>
              <a:rPr lang="en-US" dirty="0" err="1"/>
              <a:t>efectuaba</a:t>
            </a:r>
            <a:r>
              <a:rPr lang="en-US" dirty="0"/>
              <a:t> la </a:t>
            </a:r>
            <a:r>
              <a:rPr lang="en-US" dirty="0" err="1"/>
              <a:t>operacion</a:t>
            </a:r>
            <a:r>
              <a:rPr lang="en-US" dirty="0"/>
              <a:t> de </a:t>
            </a:r>
            <a:r>
              <a:rPr lang="en-US" dirty="0" err="1"/>
              <a:t>multiplicacion</a:t>
            </a:r>
            <a:r>
              <a:rPr lang="en-US" dirty="0"/>
              <a:t>.</a:t>
            </a:r>
          </a:p>
          <a:p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punteros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radica</a:t>
            </a:r>
            <a:r>
              <a:rPr lang="en-US" dirty="0"/>
              <a:t> para </a:t>
            </a:r>
            <a:r>
              <a:rPr lang="en-US" dirty="0" err="1"/>
              <a:t>obtener</a:t>
            </a:r>
            <a:r>
              <a:rPr lang="en-US" dirty="0"/>
              <a:t> el valor de la </a:t>
            </a:r>
            <a:r>
              <a:rPr lang="en-US" dirty="0" err="1"/>
              <a:t>direccion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 que se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almacenada</a:t>
            </a:r>
            <a:r>
              <a:rPr lang="en-US" dirty="0"/>
              <a:t>.</a:t>
            </a:r>
          </a:p>
          <a:p>
            <a:r>
              <a:rPr lang="en-US" dirty="0"/>
              <a:t>Si </a:t>
            </a:r>
            <a:r>
              <a:rPr lang="en-US" dirty="0" err="1"/>
              <a:t>volvemos</a:t>
            </a:r>
            <a:r>
              <a:rPr lang="en-US" dirty="0"/>
              <a:t> al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pasado</a:t>
            </a:r>
            <a:r>
              <a:rPr lang="en-US" dirty="0"/>
              <a:t> se </a:t>
            </a:r>
            <a:r>
              <a:rPr lang="en-US" dirty="0" err="1"/>
              <a:t>podria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asi</a:t>
            </a:r>
            <a:endParaRPr lang="en-US" dirty="0"/>
          </a:p>
          <a:p>
            <a:r>
              <a:rPr lang="en-US" b="1" dirty="0"/>
              <a:t>&amp;pointer</a:t>
            </a:r>
            <a:r>
              <a:rPr lang="en-US" dirty="0"/>
              <a:t> para </a:t>
            </a:r>
            <a:r>
              <a:rPr lang="en-US" dirty="0" err="1"/>
              <a:t>obtener</a:t>
            </a:r>
            <a:r>
              <a:rPr lang="en-US" dirty="0"/>
              <a:t> la </a:t>
            </a:r>
            <a:r>
              <a:rPr lang="en-US" dirty="0" err="1"/>
              <a:t>direccion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s-MX" b="1" dirty="0"/>
              <a:t> 0x6700AFCF</a:t>
            </a:r>
          </a:p>
          <a:p>
            <a:r>
              <a:rPr lang="es-MX" b="1" dirty="0"/>
              <a:t>pointer </a:t>
            </a:r>
            <a:r>
              <a:rPr lang="es-MX" dirty="0"/>
              <a:t>para obtener el valor de la variable </a:t>
            </a:r>
            <a:r>
              <a:rPr lang="es-MX" b="1" dirty="0"/>
              <a:t>0x00FF92CB</a:t>
            </a:r>
          </a:p>
          <a:p>
            <a:r>
              <a:rPr lang="es-MX" b="1" dirty="0"/>
              <a:t>*pointer </a:t>
            </a:r>
            <a:r>
              <a:rPr lang="es-MX" dirty="0"/>
              <a:t>para obtener el valor de la dirección de memoria </a:t>
            </a:r>
            <a:r>
              <a:rPr lang="es-MX" b="1" dirty="0"/>
              <a:t>25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1685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95</TotalTime>
  <Words>1039</Words>
  <Application>Microsoft Office PowerPoint</Application>
  <PresentationFormat>Widescreen</PresentationFormat>
  <Paragraphs>108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Corbel</vt:lpstr>
      <vt:lpstr>Wingdings</vt:lpstr>
      <vt:lpstr>Banded</vt:lpstr>
      <vt:lpstr>Punteros y Memoria</vt:lpstr>
      <vt:lpstr>Variables</vt:lpstr>
      <vt:lpstr>Constantes</vt:lpstr>
      <vt:lpstr>Arreglos</vt:lpstr>
      <vt:lpstr>PowerPoint Presentation</vt:lpstr>
      <vt:lpstr>Igualdad de variables</vt:lpstr>
      <vt:lpstr>Punteros</vt:lpstr>
      <vt:lpstr>PowerPoint Presentation</vt:lpstr>
      <vt:lpstr>PowerPoint Presentation</vt:lpstr>
      <vt:lpstr>La memoria</vt:lpstr>
      <vt:lpstr>Stack</vt:lpstr>
      <vt:lpstr>Liberacion de memoria: stack</vt:lpstr>
      <vt:lpstr>HEAP</vt:lpstr>
      <vt:lpstr>Inconvenientes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Punteros y Memoria</dc:title>
  <dc:creator>Jose OS</dc:creator>
  <cp:lastModifiedBy>Jose OS</cp:lastModifiedBy>
  <cp:revision>8</cp:revision>
  <dcterms:created xsi:type="dcterms:W3CDTF">2019-02-05T00:55:40Z</dcterms:created>
  <dcterms:modified xsi:type="dcterms:W3CDTF">2019-02-05T02:31:06Z</dcterms:modified>
</cp:coreProperties>
</file>