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3390-22F4-4E89-BAB5-1B11C35D00E6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2B74-73CA-4378-BD83-79607E91716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64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A952-EFCC-46FD-9E5F-6EF4993FD61A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9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E4-7538-45AC-A36E-18D03D5D45B1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6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07E390F-3D9E-4888-B210-EC5E0F3A2569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0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BA1D-79FD-4B2D-BCE1-C592406EB53B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5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90B9A-43E7-4A44-B658-80B5EC626DE2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267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B56B-A63B-46D1-970B-7764AE3A1BF7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36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A5C-FA78-4A4E-B9BB-FF4A0695CFAA}" type="datetime1">
              <a:rPr lang="es-MX" smtClean="0"/>
              <a:t>19/05/2019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3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2A9-9FCC-4329-A258-59AD9D8A01C1}" type="datetime1">
              <a:rPr lang="es-MX" smtClean="0"/>
              <a:t>19/05/2019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16F-177F-4384-803D-A031956B12AF}" type="datetime1">
              <a:rPr lang="es-MX" smtClean="0"/>
              <a:t>19/05/2019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6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4521-55FF-4226-B43E-86B7DF6645E8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6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E765-BA7F-4A13-97D8-0C35628171E5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7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EDA85B-2AF8-4203-A897-233A110B4B27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FD5FF00-9156-4DD1-81A9-5BCC1670C7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08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dd743680(v%3Dvs.85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1515-4BB4-488D-A00E-CD8D9D29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054F-3385-4D93-BC83-6B10CDFC7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Colisionadores y Sonido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F67D04-A5B2-44C3-8B0A-77563839FBC5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EDED-8E09-4C48-8198-839F6A6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41697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BAD9-9E24-4839-8A5C-5641DBE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64B4-437F-4540-B44D-86ACD414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Tener cuidado con el peso de los archivos de sonido, al reproducirse estos son cargados en memoria, por ende si son muy pesados tardaran en leerse y la aplicación se podría congelar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3FDD6-1E39-41C9-B360-E05F83E7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44772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05B-A842-40A0-9E0B-65096A9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CEE0-8FE1-4DA3-9A53-9C004D14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aquellos objetos que nos permitirán detectar las colisiones de nuestros objetos </a:t>
            </a:r>
            <a:r>
              <a:rPr lang="es-MX" dirty="0" err="1"/>
              <a:t>graficos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E011B-2670-4E8A-88DA-990585FA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21940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DDE5-9193-4883-973C-B0201491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colisionador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3254-C95D-46ED-B3DB-E8B12D31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Principalmente se manejan en 3</a:t>
            </a:r>
          </a:p>
          <a:p>
            <a:pPr lvl="1"/>
            <a:r>
              <a:rPr lang="es-MX" dirty="0"/>
              <a:t>Caja, tiene cuatro puntos, y si un objeto esta colisionando y se </a:t>
            </a:r>
            <a:r>
              <a:rPr lang="es-MX" dirty="0" err="1"/>
              <a:t>sobrelapan</a:t>
            </a:r>
            <a:r>
              <a:rPr lang="es-MX" dirty="0"/>
              <a:t> existe una </a:t>
            </a:r>
            <a:r>
              <a:rPr lang="es-MX" dirty="0" err="1"/>
              <a:t>colision</a:t>
            </a:r>
            <a:endParaRPr lang="es-MX" dirty="0"/>
          </a:p>
          <a:p>
            <a:pPr lvl="1"/>
            <a:r>
              <a:rPr lang="es-MX" dirty="0"/>
              <a:t>Circulo, este se tomara en cuenta desde el centro de nuestro objeto grafico, y se creara una circunferencia alrededor de este, si 2 circunferencias se </a:t>
            </a:r>
            <a:r>
              <a:rPr lang="es-MX" dirty="0" err="1"/>
              <a:t>sobrelapan</a:t>
            </a:r>
            <a:r>
              <a:rPr lang="es-MX" dirty="0"/>
              <a:t>, existe colisión</a:t>
            </a:r>
          </a:p>
          <a:p>
            <a:pPr lvl="1"/>
            <a:r>
              <a:rPr lang="es-MX" dirty="0"/>
              <a:t>Poligonal, son formas de mas de 4 lados, comúnmente para lograr la detección de este se requerirá dividirse en figuras mas simples y hacer las colisiones por separado, aunque son mas precisas, también son aquellas que gastan mas procesamiento.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0C65-483E-4182-9AAE-12B3343B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997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4CC3-DAF7-4605-BA5D-F800220E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4935-2905-4A62-9C13-5CC739C3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los colisionadores poligonales son muy precisos es muy común que sea mas simple usar múltiples colisionadores de caja, porque incluso </a:t>
            </a:r>
            <a:r>
              <a:rPr lang="es-MX" dirty="0" err="1"/>
              <a:t>asi</a:t>
            </a:r>
            <a:r>
              <a:rPr lang="es-MX" dirty="0"/>
              <a:t> se gasta menos procesamiento.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7F962-79CC-4848-8430-C3E7F752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0074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F214-9E60-4027-BF9B-D683AEEE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FFBC-301C-46E1-A12F-CECC96AF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diversos algoritmos de detección de </a:t>
            </a:r>
            <a:r>
              <a:rPr lang="es-MX" dirty="0" err="1"/>
              <a:t>colision</a:t>
            </a:r>
            <a:endParaRPr lang="es-MX" dirty="0"/>
          </a:p>
          <a:p>
            <a:r>
              <a:rPr lang="es-MX" dirty="0"/>
              <a:t>Entre ellos existe uno especial para los colisionadores de caja conocido como</a:t>
            </a:r>
          </a:p>
          <a:p>
            <a:r>
              <a:rPr lang="es-MX" b="1" dirty="0"/>
              <a:t>AABB o Axis-</a:t>
            </a:r>
            <a:r>
              <a:rPr lang="es-MX" b="1" dirty="0" err="1"/>
              <a:t>Aligned</a:t>
            </a:r>
            <a:r>
              <a:rPr lang="es-MX" b="1" dirty="0"/>
              <a:t> </a:t>
            </a:r>
            <a:r>
              <a:rPr lang="es-MX" b="1" dirty="0" err="1"/>
              <a:t>Bounding</a:t>
            </a:r>
            <a:r>
              <a:rPr lang="es-MX" b="1" dirty="0"/>
              <a:t> 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78F-DABE-424B-9375-E679F4C3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1398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2D52-80D9-4865-9911-98775C4F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Axis-</a:t>
            </a:r>
            <a:r>
              <a:rPr lang="es-MX" dirty="0" err="1"/>
              <a:t>aligned</a:t>
            </a:r>
            <a:r>
              <a:rPr lang="es-MX" dirty="0"/>
              <a:t> </a:t>
            </a:r>
            <a:r>
              <a:rPr lang="es-MX" dirty="0" err="1"/>
              <a:t>Bounding</a:t>
            </a:r>
            <a:r>
              <a:rPr lang="es-MX" dirty="0"/>
              <a:t>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C064-1773-4DE2-A6F1-9B3617F4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</a:t>
            </a:r>
            <a:r>
              <a:rPr lang="es-MX" dirty="0" err="1"/>
              <a:t>colision</a:t>
            </a:r>
            <a:r>
              <a:rPr lang="es-MX" dirty="0"/>
              <a:t> nos permite tomar en cuenta únicamente dos puntos, el mas cercano al origen y el mas lejano a este</a:t>
            </a:r>
          </a:p>
          <a:p>
            <a:r>
              <a:rPr lang="es-MX" dirty="0"/>
              <a:t>Con esto se puede obtener de manera virtual el área de uso de nuestros colisionadores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DE563-54FD-4A90-A31B-7CDA609F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9974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0592-1A6D-4F89-9241-21C838F5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Reproducción de sonido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F76F-8415-403A-B5E0-24549475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nosotros poder reproducir sonido en nuestra aplicación 2D requeriremos de una función llamada </a:t>
            </a:r>
            <a:r>
              <a:rPr lang="es-MX" b="1" dirty="0" err="1"/>
              <a:t>PlaySound</a:t>
            </a:r>
            <a:endParaRPr lang="es-MX" dirty="0"/>
          </a:p>
          <a:p>
            <a:r>
              <a:rPr lang="es-MX" dirty="0"/>
              <a:t>Esta recibirá como parámetros</a:t>
            </a:r>
          </a:p>
          <a:p>
            <a:pPr lvl="1"/>
            <a:r>
              <a:rPr lang="es-MX" dirty="0"/>
              <a:t>El archivo a reproducir</a:t>
            </a:r>
          </a:p>
          <a:p>
            <a:pPr lvl="1"/>
            <a:r>
              <a:rPr lang="es-MX" dirty="0"/>
              <a:t>El controlador de ejecución</a:t>
            </a:r>
          </a:p>
          <a:p>
            <a:pPr lvl="1"/>
            <a:r>
              <a:rPr lang="es-MX" dirty="0"/>
              <a:t>Banderas para reproducción de sonido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https://docs.microsoft.com/en-us/previous-versions/dd743680(v%3Dvs.85)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3D04-061A-4F4E-AFBC-2D3748EB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52626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D16C-E7F2-4061-8442-26ECFFBC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612C-8C38-440E-9533-0817F5FD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Reproducción de un archivo</a:t>
            </a:r>
          </a:p>
          <a:p>
            <a:pPr lvl="1"/>
            <a:r>
              <a:rPr lang="es-MX" dirty="0" err="1"/>
              <a:t>PlaySound</a:t>
            </a:r>
            <a:r>
              <a:rPr lang="es-MX" dirty="0"/>
              <a:t>(TEXT(“sound.wav”),NULL, SND_FILENAME);</a:t>
            </a:r>
          </a:p>
          <a:p>
            <a:r>
              <a:rPr lang="es-MX" dirty="0"/>
              <a:t>Reproducción de un sonido de sistema</a:t>
            </a:r>
          </a:p>
          <a:p>
            <a:pPr lvl="1"/>
            <a:r>
              <a:rPr lang="es-MX" dirty="0" err="1"/>
              <a:t>PlaySound</a:t>
            </a:r>
            <a:r>
              <a:rPr lang="es-MX" dirty="0"/>
              <a:t>(TEXT(“</a:t>
            </a:r>
            <a:r>
              <a:rPr lang="es-MX" dirty="0" err="1"/>
              <a:t>SystemStart</a:t>
            </a:r>
            <a:r>
              <a:rPr lang="es-MX" dirty="0"/>
              <a:t>”), NULL, SND_ALIAS);</a:t>
            </a:r>
          </a:p>
          <a:p>
            <a:r>
              <a:rPr lang="es-MX" dirty="0"/>
              <a:t>Detener Sonidos</a:t>
            </a:r>
          </a:p>
          <a:p>
            <a:pPr lvl="1"/>
            <a:r>
              <a:rPr lang="es-MX" dirty="0" err="1"/>
              <a:t>PlaySound</a:t>
            </a:r>
            <a:r>
              <a:rPr lang="es-MX" dirty="0"/>
              <a:t>(NULL,0,0);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D57BC-D173-4562-8EC4-08994079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0135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AC1D-43A2-4FE9-8436-39699459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CCFB-2F1F-43EF-B1D3-C05FF28A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usar dicha función es muy importante usar </a:t>
            </a:r>
            <a:r>
              <a:rPr lang="es-MX" b="1" dirty="0"/>
              <a:t>winmm.lib </a:t>
            </a:r>
            <a:r>
              <a:rPr lang="es-MX" dirty="0"/>
              <a:t> esta es una librería que tendremos que agregar, una manera simple es agregarlo a los vinculadores de entrada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437B8-AF6F-45BA-9E64-5E6A6E08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54094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</TotalTime>
  <Words>464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PROGRAMACIÓN AVANZADA</vt:lpstr>
      <vt:lpstr>¿Qué son?</vt:lpstr>
      <vt:lpstr>Tipos de colisionador</vt:lpstr>
      <vt:lpstr>PowerPoint Presentation</vt:lpstr>
      <vt:lpstr>Algoritmos</vt:lpstr>
      <vt:lpstr>Axis-aligned Bounding Box</vt:lpstr>
      <vt:lpstr>Reproducción de sonido</vt:lpstr>
      <vt:lpstr>Usos</vt:lpstr>
      <vt:lpstr>Como se usa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2</cp:revision>
  <dcterms:created xsi:type="dcterms:W3CDTF">2019-05-19T18:50:03Z</dcterms:created>
  <dcterms:modified xsi:type="dcterms:W3CDTF">2019-05-19T19:02:11Z</dcterms:modified>
</cp:coreProperties>
</file>