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B0E4A-BAA2-4EE9-8886-70C9CC09C428}" type="datetimeFigureOut">
              <a:rPr lang="es-MX" smtClean="0"/>
              <a:t>19/05/2019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CAECC-D09D-4100-AFAF-B8706D2C1D9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4776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B5DD-EDC9-4462-9058-3FB23CF496C5}" type="datetime1">
              <a:rPr lang="es-MX" smtClean="0"/>
              <a:t>19/05/2019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A61C-8DC0-40CE-8760-6280E92C057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428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5F9F-7CFF-4272-A704-470DD4D81937}" type="datetime1">
              <a:rPr lang="es-MX" smtClean="0"/>
              <a:t>19/05/2019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A61C-8DC0-40CE-8760-6280E92C057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9063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2A618D5A-E627-48CC-992B-7E0430D6F049}" type="datetime1">
              <a:rPr lang="es-MX" smtClean="0"/>
              <a:t>19/05/2019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B27FA61C-8DC0-40CE-8760-6280E92C057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4436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B48F-F5B4-4B70-9C8A-45AB10EDD193}" type="datetime1">
              <a:rPr lang="es-MX" smtClean="0"/>
              <a:t>19/05/2019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A61C-8DC0-40CE-8760-6280E92C057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069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D3CD16-9D49-4ACC-B6A1-C44B9B79F4F9}" type="datetime1">
              <a:rPr lang="es-MX" smtClean="0"/>
              <a:t>19/05/2019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MX"/>
              <a:t>Lic. José Orihuela Sánchez Programación Avanzada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7FA61C-8DC0-40CE-8760-6280E92C057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9256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FF27-FC1F-460F-A6AF-0E6055116A19}" type="datetime1">
              <a:rPr lang="es-MX" smtClean="0"/>
              <a:t>19/05/2019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A61C-8DC0-40CE-8760-6280E92C057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489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24EE-3841-4F2B-A3C4-0C1747519A04}" type="datetime1">
              <a:rPr lang="es-MX" smtClean="0"/>
              <a:t>19/05/2019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A61C-8DC0-40CE-8760-6280E92C057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532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5252-8142-4176-A0CE-6548FBAA84A5}" type="datetime1">
              <a:rPr lang="es-MX" smtClean="0"/>
              <a:t>19/05/2019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A61C-8DC0-40CE-8760-6280E92C057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168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8D77-56BD-4CBB-A020-1CCB080A45C1}" type="datetime1">
              <a:rPr lang="es-MX" smtClean="0"/>
              <a:t>19/05/2019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A61C-8DC0-40CE-8760-6280E92C057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991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1E55C-9C78-4F1A-BD44-05F917B16B49}" type="datetime1">
              <a:rPr lang="es-MX" smtClean="0"/>
              <a:t>19/05/2019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A61C-8DC0-40CE-8760-6280E92C057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060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A26C-F36B-4159-9F1E-28BAB6AEA45B}" type="datetime1">
              <a:rPr lang="es-MX" smtClean="0"/>
              <a:t>19/05/2019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A61C-8DC0-40CE-8760-6280E92C057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463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52C5CAC-28B7-4DB7-877A-B397E9A61C6B}" type="datetime1">
              <a:rPr lang="es-MX" smtClean="0"/>
              <a:t>19/05/2019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s-MX"/>
              <a:t>Lic. José Orihuela Sánchez Programación Avanzada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B27FA61C-8DC0-40CE-8760-6280E92C057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54850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09D9D-871A-4DFA-88FC-D5C9C575FC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PROGRAMACIÓN AVANZADA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542DE4-1939-425B-8AA5-C54BAFA89B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/>
              <a:t>Device</a:t>
            </a:r>
            <a:r>
              <a:rPr lang="es-MX" dirty="0"/>
              <a:t> </a:t>
            </a:r>
            <a:r>
              <a:rPr lang="es-MX" dirty="0" err="1"/>
              <a:t>Context</a:t>
            </a:r>
            <a:r>
              <a:rPr lang="es-MX" dirty="0"/>
              <a:t> y manejadores de imágenes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CD4B93-931C-43CB-8D10-85E305BFFC85}"/>
              </a:ext>
            </a:extLst>
          </p:cNvPr>
          <p:cNvSpPr txBox="1">
            <a:spLocks/>
          </p:cNvSpPr>
          <p:nvPr/>
        </p:nvSpPr>
        <p:spPr>
          <a:xfrm>
            <a:off x="365759" y="202391"/>
            <a:ext cx="1147156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UNIVERSIDAD AUTONOMA DE NUEVO LEÓN</a:t>
            </a:r>
          </a:p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FACULTAD DE CIENCIAS FISICO-MATEMATICAS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E5E17-1524-4EF8-AA0E-D1BE9DD9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210037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26734-8A56-4041-AF12-469E19D58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dibujamos en nuestra ventana?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E9B6E-E870-4E6D-BABF-7F0D85E0C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nosotros poder dibujar en nuestra ventana requeriremos</a:t>
            </a:r>
          </a:p>
          <a:p>
            <a:pPr lvl="1"/>
            <a:r>
              <a:rPr lang="es-MX" dirty="0"/>
              <a:t>Primeramente cargar nuestra información a memoria, para poderlo estar utilizando</a:t>
            </a:r>
          </a:p>
          <a:p>
            <a:pPr lvl="1"/>
            <a:r>
              <a:rPr lang="es-MX" dirty="0"/>
              <a:t>Inicializar los valores diversos</a:t>
            </a:r>
          </a:p>
          <a:p>
            <a:pPr lvl="2"/>
            <a:r>
              <a:rPr lang="es-MX" dirty="0"/>
              <a:t>Transformaciones de objetos</a:t>
            </a:r>
          </a:p>
          <a:p>
            <a:pPr lvl="2"/>
            <a:r>
              <a:rPr lang="es-MX" dirty="0"/>
              <a:t>Creación de colisionadores</a:t>
            </a:r>
          </a:p>
          <a:p>
            <a:pPr lvl="1"/>
            <a:r>
              <a:rPr lang="es-MX" dirty="0"/>
              <a:t>Dibujarlos o cargarlos a buffer</a:t>
            </a:r>
          </a:p>
          <a:p>
            <a:pPr lvl="1"/>
            <a:r>
              <a:rPr lang="es-MX" dirty="0"/>
              <a:t>Renderizarlos</a:t>
            </a:r>
          </a:p>
          <a:p>
            <a:pPr lvl="1"/>
            <a:r>
              <a:rPr lang="es-MX" dirty="0"/>
              <a:t>Por ultimo como finalización de nuestra aplicación, liberar la memoria usada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E8205-A0DA-4613-BE27-0FA245FCD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2793476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C11A5-8E8D-40BE-B300-E15E4110E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podemos cargarlo a un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AA503-DD81-4E4F-AB89-15DA87DC9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Esto con apoyo de las diversas estructuras que nos tiene nuestro sistema</a:t>
            </a:r>
          </a:p>
          <a:p>
            <a:r>
              <a:rPr lang="es-MX" dirty="0"/>
              <a:t>Una manera es con apoyo de los </a:t>
            </a:r>
            <a:r>
              <a:rPr lang="es-MX" dirty="0" err="1"/>
              <a:t>DeviceContext</a:t>
            </a:r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EA5E0-CEED-4260-B23B-40AC5E273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4277305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6FBE-EBD2-452A-9E31-9C1085B5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Device</a:t>
            </a:r>
            <a:r>
              <a:rPr lang="es-MX" dirty="0"/>
              <a:t> </a:t>
            </a:r>
            <a:r>
              <a:rPr lang="es-MX" dirty="0" err="1"/>
              <a:t>Context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4E03E-45AB-4D2B-92B5-C98A031D1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una estructura que define un conjunto de objetos gráficos y sus atributos asociados</a:t>
            </a:r>
          </a:p>
          <a:p>
            <a:r>
              <a:rPr lang="es-MX" dirty="0"/>
              <a:t>Existen diversos objetos gráficos que pueden usarse junto con estos</a:t>
            </a:r>
          </a:p>
          <a:p>
            <a:pPr lvl="1"/>
            <a:r>
              <a:rPr lang="es-MX" dirty="0"/>
              <a:t>Bitmap; con tamaño, formato de color y compresión</a:t>
            </a:r>
          </a:p>
          <a:p>
            <a:pPr lvl="1"/>
            <a:r>
              <a:rPr lang="es-MX" dirty="0"/>
              <a:t>Brush; estilo, color, forma y origen</a:t>
            </a:r>
          </a:p>
          <a:p>
            <a:pPr lvl="1"/>
            <a:r>
              <a:rPr lang="es-MX" dirty="0"/>
              <a:t>Paletas; colores y tamaños</a:t>
            </a:r>
          </a:p>
          <a:p>
            <a:pPr lvl="1"/>
            <a:r>
              <a:rPr lang="es-MX" dirty="0"/>
              <a:t>Fuentes; nombres, anchos, altos, peso, caracteres a usar</a:t>
            </a:r>
          </a:p>
          <a:p>
            <a:pPr lvl="1"/>
            <a:r>
              <a:rPr lang="es-MX" dirty="0" err="1"/>
              <a:t>Boligrafos</a:t>
            </a:r>
            <a:r>
              <a:rPr lang="es-MX" dirty="0"/>
              <a:t>; estilo, ancho y color</a:t>
            </a:r>
          </a:p>
          <a:p>
            <a:pPr lvl="1"/>
            <a:r>
              <a:rPr lang="es-MX" dirty="0"/>
              <a:t>Regiones; locación y </a:t>
            </a:r>
            <a:r>
              <a:rPr lang="es-MX" dirty="0" err="1"/>
              <a:t>dimension</a:t>
            </a:r>
            <a:br>
              <a:rPr lang="es-MX" dirty="0"/>
            </a:br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0624C-0349-456C-B4CE-B3D2880D7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3404036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42C51-6FBF-414D-8734-3C410FAF8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</a:t>
            </a:r>
            <a:r>
              <a:rPr lang="es-MX" dirty="0" err="1"/>
              <a:t>Device</a:t>
            </a:r>
            <a:r>
              <a:rPr lang="es-MX" dirty="0"/>
              <a:t> </a:t>
            </a:r>
            <a:r>
              <a:rPr lang="es-MX" dirty="0" err="1"/>
              <a:t>Context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B0BF2-BA60-4EED-9E7B-926E920FA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Existen 4 tipos de DC</a:t>
            </a:r>
          </a:p>
          <a:p>
            <a:pPr lvl="1"/>
            <a:r>
              <a:rPr lang="es-MX" dirty="0"/>
              <a:t>Display</a:t>
            </a:r>
          </a:p>
          <a:p>
            <a:pPr lvl="2"/>
            <a:r>
              <a:rPr lang="es-MX" dirty="0"/>
              <a:t>Apoya a las operaciones de dibujo de video</a:t>
            </a:r>
          </a:p>
          <a:p>
            <a:pPr lvl="1"/>
            <a:r>
              <a:rPr lang="es-MX" dirty="0" err="1"/>
              <a:t>Printer</a:t>
            </a:r>
            <a:endParaRPr lang="es-MX" dirty="0"/>
          </a:p>
          <a:p>
            <a:pPr lvl="2"/>
            <a:r>
              <a:rPr lang="es-MX" dirty="0"/>
              <a:t>Apoya a las operaciones de dibujo de impresoras o plotter</a:t>
            </a:r>
          </a:p>
          <a:p>
            <a:pPr lvl="1"/>
            <a:r>
              <a:rPr lang="es-MX" dirty="0" err="1"/>
              <a:t>Memory</a:t>
            </a:r>
            <a:endParaRPr lang="es-MX" dirty="0"/>
          </a:p>
          <a:p>
            <a:pPr lvl="2"/>
            <a:r>
              <a:rPr lang="es-MX" dirty="0"/>
              <a:t>Apoya a las operaciones de dibujo de bitmap</a:t>
            </a:r>
          </a:p>
          <a:p>
            <a:pPr lvl="1"/>
            <a:r>
              <a:rPr lang="es-MX" dirty="0" err="1"/>
              <a:t>Information</a:t>
            </a:r>
            <a:endParaRPr lang="es-MX" dirty="0"/>
          </a:p>
          <a:p>
            <a:pPr lvl="2"/>
            <a:r>
              <a:rPr lang="es-MX" dirty="0"/>
              <a:t>Apoya al retorno de datos de dispositivos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CD3BF-F2B8-4811-B802-745286376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2521044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84BD3-CB7E-4B90-96F7-55DF922BF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un bitmap?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9EDB9-ABF2-4BEF-B5A2-4FB5527C3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 objeto gráfico usado para crear, manipular y resguardar imágenes.</a:t>
            </a:r>
          </a:p>
          <a:p>
            <a:r>
              <a:rPr lang="es-MX" dirty="0"/>
              <a:t>Es una imagen digital compuesta de una matriz de puntos (pixeles)</a:t>
            </a:r>
          </a:p>
          <a:p>
            <a:br>
              <a:rPr lang="es-MX" dirty="0"/>
            </a:br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6BE0D6-AD0C-4FCA-978D-5E112254D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3500148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26F47-A305-4308-B8A7-E45889881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¿De que se compone?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8254F-FFFB-4F4D-AD2F-0EEC903C5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Estos están compuestos de pixeles o puntos, los cuales son un conjunto de información para dibujar en pantalla</a:t>
            </a:r>
          </a:p>
          <a:p>
            <a:r>
              <a:rPr lang="es-MX" dirty="0"/>
              <a:t>Esta información serán principalmente 3 canales conocidos como</a:t>
            </a:r>
          </a:p>
          <a:p>
            <a:pPr lvl="1"/>
            <a:r>
              <a:rPr lang="es-MX" dirty="0"/>
              <a:t>Red</a:t>
            </a:r>
          </a:p>
          <a:p>
            <a:pPr lvl="1"/>
            <a:r>
              <a:rPr lang="es-MX" dirty="0"/>
              <a:t>Green</a:t>
            </a:r>
          </a:p>
          <a:p>
            <a:pPr lvl="1"/>
            <a:r>
              <a:rPr lang="es-MX" dirty="0"/>
              <a:t>Blue</a:t>
            </a:r>
          </a:p>
          <a:p>
            <a:r>
              <a:rPr lang="es-MX" dirty="0"/>
              <a:t>A veces habrá un cuarto que es Alpha pero esto dependerá del formato, es muy </a:t>
            </a:r>
            <a:r>
              <a:rPr lang="es-MX" dirty="0" err="1"/>
              <a:t>comun</a:t>
            </a:r>
            <a:r>
              <a:rPr lang="es-MX" dirty="0"/>
              <a:t> que usen este canal para la transparencia</a:t>
            </a:r>
          </a:p>
          <a:p>
            <a:r>
              <a:rPr lang="es-MX" dirty="0"/>
              <a:t>El valor de dichos canales puede variar dependiendo de su profundidad</a:t>
            </a:r>
          </a:p>
          <a:p>
            <a:pPr lvl="1"/>
            <a:r>
              <a:rPr lang="es-MX" dirty="0"/>
              <a:t>1 bit; blanco y negro</a:t>
            </a:r>
          </a:p>
          <a:p>
            <a:pPr lvl="1"/>
            <a:r>
              <a:rPr lang="es-MX" dirty="0"/>
              <a:t>8 bit; escala de grises</a:t>
            </a:r>
          </a:p>
          <a:p>
            <a:pPr lvl="1"/>
            <a:r>
              <a:rPr lang="es-MX" dirty="0"/>
              <a:t>16 bit; RGB con 5 bit por color y 1 de </a:t>
            </a:r>
            <a:r>
              <a:rPr lang="es-MX" dirty="0" err="1"/>
              <a:t>alpha</a:t>
            </a:r>
            <a:endParaRPr lang="es-MX" dirty="0"/>
          </a:p>
          <a:p>
            <a:pPr lvl="1"/>
            <a:r>
              <a:rPr lang="es-MX" dirty="0"/>
              <a:t>24 bit; RGB</a:t>
            </a:r>
          </a:p>
          <a:p>
            <a:pPr lvl="1"/>
            <a:r>
              <a:rPr lang="es-MX" dirty="0"/>
              <a:t>32 bit; RGB con 24 bit por color y 8 de </a:t>
            </a:r>
            <a:r>
              <a:rPr lang="es-MX" dirty="0" err="1"/>
              <a:t>alpha</a:t>
            </a:r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F6943-F653-4193-A77B-545A1AFD1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1708876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4F362-CD58-4522-9B2E-C7BEC590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Entonces teniendo esto ¿Cuál es el proceso básico para usar dicha información?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4B44-CDEF-4E48-8A34-FF60D5152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Como ya se menciono anteriormente, para poder dibujar requeriremos 3 cosas principalmente</a:t>
            </a:r>
          </a:p>
          <a:p>
            <a:pPr lvl="1"/>
            <a:r>
              <a:rPr lang="es-MX" dirty="0"/>
              <a:t>Cargar nuestros objetos </a:t>
            </a:r>
            <a:r>
              <a:rPr lang="es-MX" dirty="0" err="1"/>
              <a:t>graficos</a:t>
            </a:r>
            <a:r>
              <a:rPr lang="es-MX" dirty="0"/>
              <a:t> a la memoria</a:t>
            </a:r>
          </a:p>
          <a:p>
            <a:pPr lvl="1"/>
            <a:r>
              <a:rPr lang="es-MX" dirty="0"/>
              <a:t>Dibujar nuestros objetos en un </a:t>
            </a:r>
            <a:r>
              <a:rPr lang="es-MX" dirty="0" err="1"/>
              <a:t>DeviceContext</a:t>
            </a:r>
            <a:endParaRPr lang="es-MX" dirty="0"/>
          </a:p>
          <a:p>
            <a:pPr lvl="1"/>
            <a:r>
              <a:rPr lang="es-MX" dirty="0"/>
              <a:t>Renderizar dicha memoria en la pantalla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194305-B06C-4892-A609-0DEA2C9E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3057870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6FA28-A70E-40FA-9880-906C868FD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Por otro lado nuestra aplicación ¿cual es su ciclo de vida?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3C3ED-DEA8-4E6A-A3C9-4714DF2C2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Nuestra aplicación se inicia desde que creamos nuestra ventana, pero los pasos principales se podrían poner en 3</a:t>
            </a:r>
          </a:p>
          <a:p>
            <a:pPr lvl="1"/>
            <a:r>
              <a:rPr lang="es-MX" dirty="0"/>
              <a:t>Inicializar la información, esto conlleva a la creación de la ventana, y toda la preparación de dicha memoria que llegaremos a usar</a:t>
            </a:r>
          </a:p>
          <a:p>
            <a:pPr lvl="1"/>
            <a:r>
              <a:rPr lang="es-MX" dirty="0"/>
              <a:t>Actualizar la información, durante nuestro ciclo requeriremos actualizar mucha información, para lograr esa interacción de la aplicación, esto puede ser tamaños, información de usuario, posición de objetos, entre otros</a:t>
            </a:r>
          </a:p>
          <a:p>
            <a:pPr lvl="1"/>
            <a:r>
              <a:rPr lang="es-MX" dirty="0"/>
              <a:t>Limpieza de información, como ya lo hemos manejado al finalizar una aplicación ocuparemos liberar la memoria que estemos usando para que no se quede y afecte el funcionamiento del computador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61249-D20E-4EEB-B6C5-CC80DC086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1040523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19</TotalTime>
  <Words>596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Corbel</vt:lpstr>
      <vt:lpstr>Wingdings</vt:lpstr>
      <vt:lpstr>Banded</vt:lpstr>
      <vt:lpstr>PROGRAMACIÓN AVANZADA</vt:lpstr>
      <vt:lpstr>¿Cómo dibujamos en nuestra ventana?</vt:lpstr>
      <vt:lpstr>¿Cómo podemos cargarlo a un buffer?</vt:lpstr>
      <vt:lpstr>Device Context</vt:lpstr>
      <vt:lpstr>Tipos de Device Context</vt:lpstr>
      <vt:lpstr>¿Qué es un bitmap?</vt:lpstr>
      <vt:lpstr>¿De que se compone?</vt:lpstr>
      <vt:lpstr>Entonces teniendo esto ¿Cuál es el proceso básico para usar dicha información?</vt:lpstr>
      <vt:lpstr>Por otro lado nuestra aplicación ¿cual es su ciclo de vida?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AVANZADA</dc:title>
  <dc:creator>Jose OS</dc:creator>
  <cp:lastModifiedBy>Jose OS</cp:lastModifiedBy>
  <cp:revision>4</cp:revision>
  <dcterms:created xsi:type="dcterms:W3CDTF">2019-05-19T18:15:12Z</dcterms:created>
  <dcterms:modified xsi:type="dcterms:W3CDTF">2019-05-19T18:34:33Z</dcterms:modified>
</cp:coreProperties>
</file>