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86920-547F-4436-9B9A-3DABB8C4CCB5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528B6-8A21-4015-AC97-37C1A4F67C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88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85DD-AADC-423C-9FCD-2BC661FDAAC2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DE2B-4AB1-4CCE-8C5E-828A25FEAF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51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A9BA-3878-48CA-8823-6F7E2EB0096A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DE2B-4AB1-4CCE-8C5E-828A25FEAF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72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3ED6E11-6B94-4647-90E5-F44310C3629F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7B2DE2B-4AB1-4CCE-8C5E-828A25FEAF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88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BD14-19D4-4EC0-B9AB-4415A16F3EC1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DE2B-4AB1-4CCE-8C5E-828A25FEAF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72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7FFD8-FE86-4472-84A0-2D0C53BD11AE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2DE2B-4AB1-4CCE-8C5E-828A25FEAF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042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7156-7CA2-4BC8-913F-75AE88BE3A07}" type="datetime1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DE2B-4AB1-4CCE-8C5E-828A25FEAF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30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013-8E30-4BA6-BE53-21CB7754F2EC}" type="datetime1">
              <a:rPr lang="es-MX" smtClean="0"/>
              <a:t>19/05/2019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DE2B-4AB1-4CCE-8C5E-828A25FEAF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4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140-E4A0-4C4C-A1C3-93BDF74238BC}" type="datetime1">
              <a:rPr lang="es-MX" smtClean="0"/>
              <a:t>19/05/2019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DE2B-4AB1-4CCE-8C5E-828A25FEAF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7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BFEF-CFC2-407C-9B9B-9F59985BB383}" type="datetime1">
              <a:rPr lang="es-MX" smtClean="0"/>
              <a:t>19/05/2019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DE2B-4AB1-4CCE-8C5E-828A25FEAF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5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CCFC-0DE9-4426-91A0-0C3E57ECB362}" type="datetime1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DE2B-4AB1-4CCE-8C5E-828A25FEAF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24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F1C-7172-4754-89D0-35AAD56C6203}" type="datetime1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DE2B-4AB1-4CCE-8C5E-828A25FEAF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30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7E0E42F-F5F6-4ED3-B729-00A1D477D86E}" type="datetime1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7B2DE2B-4AB1-4CCE-8C5E-828A25FEAF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589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7FE1-3109-49DA-A09D-88F262557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AVANZADA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84193-2F70-4BA7-9F53-66457E3C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Introducción a una aplicación 2D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A60D5E-2708-413A-A402-E7F313CF8F15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B7254-C498-4D22-8742-0D7F4698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06948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C96A-6D21-4D81-B714-7E89BB4A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una aplicación 2D?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4730-996A-46C1-AE16-034AA151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conoce como aplicación 2D a aquellos software los cuales utilizan imágenes en dos dimensiones para crear un ambiente plano</a:t>
            </a:r>
          </a:p>
          <a:p>
            <a:r>
              <a:rPr lang="es-MX" dirty="0"/>
              <a:t>Existen aplicaciones de creación de objetos 2D, de diverso tipo, tanto utilitario como de entretenimiento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4161D-4A98-4EAE-8CCE-753FB2BD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84197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3D20-7E28-4225-B5DC-15AD49A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en </a:t>
            </a:r>
            <a:r>
              <a:rPr lang="es-MX" dirty="0" err="1"/>
              <a:t>winapi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6C97-616B-4D01-9F73-FCAD16F2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aplicación 2D en </a:t>
            </a:r>
            <a:r>
              <a:rPr lang="es-MX" dirty="0" err="1"/>
              <a:t>WinAPI</a:t>
            </a:r>
            <a:r>
              <a:rPr lang="es-MX" dirty="0"/>
              <a:t> será aquella donde con apoyo de recursos de imágenes como base podremos crear un ambiente interactivo</a:t>
            </a:r>
          </a:p>
          <a:p>
            <a:r>
              <a:rPr lang="es-MX" dirty="0"/>
              <a:t>En este caso la ventana nos servirá para poder dibujar nuestro software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FCAC2-903D-47BD-8322-87EFF112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20536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E084-FD06-4DD2-9F32-51A53573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086D-60A5-4D8A-A319-F70CC154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el caso de nuestra ventana se usara un mapa cartesiano, donde el punto origen será la esquina superior izquierda</a:t>
            </a:r>
          </a:p>
          <a:p>
            <a:r>
              <a:rPr lang="es-MX" dirty="0"/>
              <a:t>Esto debido a que como los pixeles se tienen que dibujar en orden aquí es donde se empiezan a dibujar</a:t>
            </a:r>
          </a:p>
          <a:p>
            <a:r>
              <a:rPr lang="es-MX" dirty="0"/>
              <a:t>Por ende si nuestra aplicación diremos que tendrá una imagen de 800x600 su punto inferior derecho tendrá este valor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0E98A-5C1E-4AD3-B281-147219C7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70679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278E-B63F-4548-9678-2E3C70A3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dibujamos?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72E0-6230-4C46-872A-469AF73E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Nos apoyaremos en base a los recursos de bitmaps</a:t>
            </a:r>
          </a:p>
          <a:p>
            <a:r>
              <a:rPr lang="es-MX" dirty="0"/>
              <a:t>Donde podremos usar estas imágenes para dibujar fondos o personajes</a:t>
            </a:r>
          </a:p>
          <a:p>
            <a:r>
              <a:rPr lang="es-MX" dirty="0"/>
              <a:t>En este caso usaremos imágenes y las conoceremos como sorites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D23A8-DBC0-4678-BFC8-3DF7E78E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09091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5F72-0DEC-4941-ADF9-7038F515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2BFD-B868-4FAA-8792-CA30E28F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bitmap grafico diseñado para ser parte de una escena mas grande</a:t>
            </a:r>
          </a:p>
          <a:p>
            <a:r>
              <a:rPr lang="es-MX" dirty="0"/>
              <a:t>Puede ser una imagen estática o incluso un grafico animado</a:t>
            </a:r>
          </a:p>
          <a:p>
            <a:r>
              <a:rPr lang="es-MX" dirty="0"/>
              <a:t>Esta será la base de nuestra aplicación, dado que será lo que controlaremos principalmente para lograr una </a:t>
            </a:r>
            <a:r>
              <a:rPr lang="es-MX" dirty="0" err="1"/>
              <a:t>interaccion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6073C-A770-4485-B5B4-2A926C4E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98514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51F0-F6DC-44CE-84A0-D27E3CE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Optimizando con </a:t>
            </a:r>
            <a:r>
              <a:rPr lang="es-MX" dirty="0" err="1"/>
              <a:t>SpriteSheet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C1DC-F889-4C26-918B-163C5456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colección de </a:t>
            </a:r>
            <a:r>
              <a:rPr lang="es-MX" dirty="0" err="1"/>
              <a:t>sprites</a:t>
            </a:r>
            <a:r>
              <a:rPr lang="es-MX" dirty="0"/>
              <a:t>, sirve para hacer que el proceso de imágenes sea mas rápido. Permitiendo cargar distintos </a:t>
            </a:r>
            <a:r>
              <a:rPr lang="es-MX" dirty="0" err="1"/>
              <a:t>sprites</a:t>
            </a:r>
            <a:r>
              <a:rPr lang="es-MX" dirty="0"/>
              <a:t> con una sola imagen, en lugar de múltiples</a:t>
            </a:r>
          </a:p>
          <a:p>
            <a:r>
              <a:rPr lang="es-MX" dirty="0"/>
              <a:t>Estos son los recursos de donde obtendremos nuestros </a:t>
            </a:r>
            <a:r>
              <a:rPr lang="es-MX" dirty="0" err="1"/>
              <a:t>sprites</a:t>
            </a:r>
            <a:endParaRPr lang="es-MX" dirty="0"/>
          </a:p>
          <a:p>
            <a:r>
              <a:rPr lang="es-MX" dirty="0"/>
              <a:t>Se recomienda usar </a:t>
            </a:r>
            <a:r>
              <a:rPr lang="es-MX" dirty="0" err="1"/>
              <a:t>spritesheet</a:t>
            </a:r>
            <a:r>
              <a:rPr lang="es-MX" dirty="0"/>
              <a:t> por el consumo de memoria</a:t>
            </a:r>
          </a:p>
          <a:p>
            <a:r>
              <a:rPr lang="es-MX" dirty="0"/>
              <a:t>Supongamos que tienes 10 </a:t>
            </a:r>
            <a:r>
              <a:rPr lang="es-MX" dirty="0" err="1"/>
              <a:t>sprites</a:t>
            </a:r>
            <a:r>
              <a:rPr lang="es-MX" dirty="0"/>
              <a:t> en escena, y son imágenes por separadas, por ende tendremos que usar 10 punteros y 10 procesos de carga</a:t>
            </a:r>
          </a:p>
          <a:p>
            <a:r>
              <a:rPr lang="es-MX" dirty="0"/>
              <a:t>Mientras que si esos 10 </a:t>
            </a:r>
            <a:r>
              <a:rPr lang="es-MX" dirty="0" err="1"/>
              <a:t>sprites</a:t>
            </a:r>
            <a:r>
              <a:rPr lang="es-MX" dirty="0"/>
              <a:t> estuvieran en una imagen solo realizaríamos un proceso de carga y usaríamos un solo puntero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3BE81-D0CB-4A96-82EE-9EF6182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97081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8D99-3781-474D-9F76-43CB3D5F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 ventaja del </a:t>
            </a:r>
            <a:r>
              <a:rPr lang="es-MX" dirty="0" err="1"/>
              <a:t>spriteSheet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DC23-DE39-4A8B-A01F-2E6636D5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una aplicación interactiva requeriremos </a:t>
            </a:r>
            <a:r>
              <a:rPr lang="es-MX" dirty="0" err="1"/>
              <a:t>multiples</a:t>
            </a:r>
            <a:r>
              <a:rPr lang="es-MX" dirty="0"/>
              <a:t> veces que nuestro Sprite tenga una animación</a:t>
            </a:r>
          </a:p>
          <a:p>
            <a:r>
              <a:rPr lang="es-MX" dirty="0"/>
              <a:t>Una manera simple de dividir estas animaciones es un </a:t>
            </a:r>
            <a:r>
              <a:rPr lang="es-MX" dirty="0" err="1"/>
              <a:t>spritesheet</a:t>
            </a:r>
            <a:r>
              <a:rPr lang="es-MX" dirty="0"/>
              <a:t>, con esto nosotros tendremos la oportunidad de organizarlas de una manera simple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38A79-0DE6-429B-ABCF-BCE9DE91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3171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CA7F-D922-48B5-9A25-FB49AF7F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E181-7A90-4FCA-B361-F2A70D6D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Usar imágenes de tamaño 2 a la N, primeramente a la computadora le será mas sencillo procesar las imágenes de esta manera</a:t>
            </a:r>
          </a:p>
          <a:p>
            <a:r>
              <a:rPr lang="es-MX" dirty="0"/>
              <a:t>Como secundario existen algoritmos de compresión de imagen los cuales nos permiten realizar esta acción si la imagen esta en este formato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006DE-843A-4808-A75A-9B0892B3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574578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52</TotalTime>
  <Words>481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PROGRAMACIÓN AVANZADA</vt:lpstr>
      <vt:lpstr>¿Qué es una aplicación 2D?</vt:lpstr>
      <vt:lpstr>Aplicación en winapi</vt:lpstr>
      <vt:lpstr>Orientación</vt:lpstr>
      <vt:lpstr>¿Qué dibujamos?</vt:lpstr>
      <vt:lpstr>Sprite</vt:lpstr>
      <vt:lpstr>Optimizando con SpriteSheet</vt:lpstr>
      <vt:lpstr>Otra ventaja del spriteSheet</vt:lpstr>
      <vt:lpstr>Recomendación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OS</dc:creator>
  <cp:lastModifiedBy>Jose OS</cp:lastModifiedBy>
  <cp:revision>5</cp:revision>
  <dcterms:created xsi:type="dcterms:W3CDTF">2019-05-19T17:58:29Z</dcterms:created>
  <dcterms:modified xsi:type="dcterms:W3CDTF">2019-05-19T18:50:47Z</dcterms:modified>
</cp:coreProperties>
</file>