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E121B-1BE8-4A90-B4F2-3F7405F6960F}" type="datetimeFigureOut">
              <a:rPr lang="es-MX" smtClean="0"/>
              <a:t>19/05/2019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42451-4C9A-4144-BE53-3F8DB81042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7020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F455-3CE7-4CB3-B357-3582CBB6E643}" type="datetime1">
              <a:rPr lang="es-MX" smtClean="0"/>
              <a:t>19/05/2019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FEF4-4762-4597-A97D-08B32DDFC1C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429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2BF6-FD7C-4473-884C-69FAD6AAEAF5}" type="datetime1">
              <a:rPr lang="es-MX" smtClean="0"/>
              <a:t>19/05/2019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FEF4-4762-4597-A97D-08B32DDFC1C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205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503EE33-D25C-4B25-ADC2-65FD8B756716}" type="datetime1">
              <a:rPr lang="es-MX" smtClean="0"/>
              <a:t>19/05/2019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9FCFEF4-4762-4597-A97D-08B32DDFC1C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50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15D5-6D69-4C10-8D83-A161D4FA8EA2}" type="datetime1">
              <a:rPr lang="es-MX" smtClean="0"/>
              <a:t>19/05/2019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FEF4-4762-4597-A97D-08B32DDFC1C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480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564A32-65F4-4367-8178-89B77C97D6C3}" type="datetime1">
              <a:rPr lang="es-MX" smtClean="0"/>
              <a:t>19/05/2019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FCFEF4-4762-4597-A97D-08B32DDFC1C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8650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0C8C-8EAB-4F58-BE79-53183ECD1760}" type="datetime1">
              <a:rPr lang="es-MX" smtClean="0"/>
              <a:t>19/05/2019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FEF4-4762-4597-A97D-08B32DDFC1C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845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D10C-6B41-4B5D-B663-E603B58A1F97}" type="datetime1">
              <a:rPr lang="es-MX" smtClean="0"/>
              <a:t>19/05/2019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FEF4-4762-4597-A97D-08B32DDFC1C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443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ABCF-6099-4C4F-AF98-C727BC630017}" type="datetime1">
              <a:rPr lang="es-MX" smtClean="0"/>
              <a:t>19/05/2019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FEF4-4762-4597-A97D-08B32DDFC1C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067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9BE4-1B96-4AAF-853B-76AAD3713738}" type="datetime1">
              <a:rPr lang="es-MX" smtClean="0"/>
              <a:t>19/05/2019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FEF4-4762-4597-A97D-08B32DDFC1C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93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9C9E-6843-45B5-929C-2F56CBAB7769}" type="datetime1">
              <a:rPr lang="es-MX" smtClean="0"/>
              <a:t>19/05/2019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FEF4-4762-4597-A97D-08B32DDFC1C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922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1E24-A0D1-4706-A69B-D02322BD8F7F}" type="datetime1">
              <a:rPr lang="es-MX" smtClean="0"/>
              <a:t>19/05/2019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FEF4-4762-4597-A97D-08B32DDFC1C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879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7DEF99F-563F-421B-8755-57355AC58402}" type="datetime1">
              <a:rPr lang="es-MX" smtClean="0"/>
              <a:t>19/05/2019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9FCFEF4-4762-4597-A97D-08B32DDFC1C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9421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E2D8-BDD6-4042-80D9-7A4928E79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PROGRAMACIÓN AVANZADA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977FF-97A9-479D-B79F-21032B21A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Movimiento de </a:t>
            </a:r>
            <a:r>
              <a:rPr lang="es-MX" dirty="0" err="1"/>
              <a:t>Sprites</a:t>
            </a:r>
            <a:r>
              <a:rPr lang="es-MX" dirty="0"/>
              <a:t> e inputs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DAF3C-99B2-4565-9F17-38C12F96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4B21A3-BB08-4A67-BF54-4439C93A6700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</p:spTree>
    <p:extLst>
      <p:ext uri="{BB962C8B-B14F-4D97-AF65-F5344CB8AC3E}">
        <p14:creationId xmlns:p14="http://schemas.microsoft.com/office/powerpoint/2010/main" val="241545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7B96-71E2-4991-A280-E306CE3A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Movimiento de </a:t>
            </a:r>
            <a:r>
              <a:rPr lang="es-MX" dirty="0" err="1"/>
              <a:t>Sprites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43D9C-B7B5-46E4-B1D6-820E33701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nosotros lograr una interacción completa requeriremos que nuestro Sprite pueda moverse</a:t>
            </a:r>
          </a:p>
          <a:p>
            <a:r>
              <a:rPr lang="es-MX" dirty="0"/>
              <a:t>Para esto si queremos que exista un jugador, requeriremos usar algún método de entrada de información para lograr esto.</a:t>
            </a:r>
          </a:p>
          <a:p>
            <a:r>
              <a:rPr lang="es-MX" dirty="0"/>
              <a:t>Para esto primeramente deberemos poder controlar la posición X Y de nuestro objeto, recordemos que estamos en un plano cartesiano y lo podemos usar a nuestra ventaja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6AF66-5922-4BCB-8C84-AE1DB363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132217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F255-F0BA-4276-9832-540A3A5E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lo que usaremos para controlar nuestro personaje?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0C1CA-D164-4C5F-97F4-5FBFFD86E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poder controlar la información de entrada del movimiento de nuestro personaje requeriremos algo conocido como </a:t>
            </a:r>
            <a:r>
              <a:rPr lang="es-MX" b="1" dirty="0"/>
              <a:t>Controlador de juego </a:t>
            </a:r>
            <a:r>
              <a:rPr lang="es-MX" dirty="0"/>
              <a:t>o </a:t>
            </a:r>
            <a:r>
              <a:rPr lang="es-MX" b="1" dirty="0" err="1"/>
              <a:t>Game</a:t>
            </a:r>
            <a:r>
              <a:rPr lang="es-MX" b="1" dirty="0"/>
              <a:t> </a:t>
            </a:r>
            <a:r>
              <a:rPr lang="es-MX" b="1" dirty="0" err="1"/>
              <a:t>Controller</a:t>
            </a:r>
            <a:endParaRPr lang="es-MX" b="1" dirty="0"/>
          </a:p>
          <a:p>
            <a:r>
              <a:rPr lang="es-MX" dirty="0"/>
              <a:t>El objetivo de esto será procesar toda la información de la manera adecuada para que nuestro jugador pueda interactuar con nuestro personaje</a:t>
            </a:r>
          </a:p>
          <a:p>
            <a:r>
              <a:rPr lang="es-MX" dirty="0"/>
              <a:t>Esto puede causar que </a:t>
            </a:r>
          </a:p>
          <a:p>
            <a:pPr lvl="1"/>
            <a:r>
              <a:rPr lang="es-MX" dirty="0"/>
              <a:t>Camine</a:t>
            </a:r>
          </a:p>
          <a:p>
            <a:pPr lvl="1"/>
            <a:r>
              <a:rPr lang="es-MX" dirty="0"/>
              <a:t>Corra</a:t>
            </a:r>
          </a:p>
          <a:p>
            <a:pPr lvl="1"/>
            <a:r>
              <a:rPr lang="es-MX" dirty="0"/>
              <a:t>Salte</a:t>
            </a:r>
          </a:p>
          <a:p>
            <a:pPr lvl="1"/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F17B4-755F-4A26-B219-8DE08DC2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290984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F174-5B8A-4197-8E93-974D801C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Obteniendo la información por teclado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8C145-D7AA-410F-A7B3-899E65FEB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nosotros poder obtener la información de un teclado deberemos usar una condición y verificar el estado de </a:t>
            </a:r>
            <a:r>
              <a:rPr lang="es-MX" b="1" dirty="0" err="1"/>
              <a:t>GetKeyState</a:t>
            </a:r>
            <a:endParaRPr lang="es-MX" dirty="0"/>
          </a:p>
          <a:p>
            <a:r>
              <a:rPr lang="es-MX" dirty="0"/>
              <a:t>Esto junto con un parámetro que representara la tecla que queremos verificar, estas inicial con </a:t>
            </a:r>
            <a:r>
              <a:rPr lang="es-MX" b="1" dirty="0"/>
              <a:t>VK </a:t>
            </a:r>
            <a:r>
              <a:rPr lang="es-MX" dirty="0"/>
              <a:t>por </a:t>
            </a:r>
            <a:r>
              <a:rPr lang="es-MX" b="1" dirty="0"/>
              <a:t>Virtual Key</a:t>
            </a:r>
            <a:r>
              <a:rPr lang="es-MX" dirty="0"/>
              <a:t>, después sigue el nombre de la tecla</a:t>
            </a:r>
          </a:p>
          <a:p>
            <a:pPr lvl="1"/>
            <a:r>
              <a:rPr lang="es-MX" dirty="0"/>
              <a:t>Ejemplo</a:t>
            </a:r>
            <a:r>
              <a:rPr lang="es-MX" b="1" dirty="0"/>
              <a:t>: </a:t>
            </a:r>
            <a:r>
              <a:rPr lang="es-MX" b="1" dirty="0" err="1"/>
              <a:t>GetKeyState</a:t>
            </a:r>
            <a:r>
              <a:rPr lang="es-MX" b="1" dirty="0"/>
              <a:t>(VK_UP)</a:t>
            </a:r>
          </a:p>
          <a:p>
            <a:r>
              <a:rPr lang="es-MX" dirty="0"/>
              <a:t>Hay que tomar en cuenta que esto nos dará un valor de Si o No, o activo o inactivo, estas teclas funcionan como switches persistentes, por ende una vez presionado se mantendrá el valor hasta que volvamos a presionarlo, </a:t>
            </a:r>
            <a:r>
              <a:rPr lang="es-MX" dirty="0" err="1"/>
              <a:t>asi</a:t>
            </a:r>
            <a:r>
              <a:rPr lang="es-MX" dirty="0"/>
              <a:t> que hay que tener cuidado con esto y hacer algo que lo evite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26E92-BB27-4521-973B-CE9C71BB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424926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8B47-9A38-445F-A584-94A998F3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¿Y si fuera un </a:t>
            </a:r>
            <a:r>
              <a:rPr lang="es-MX" dirty="0" err="1"/>
              <a:t>gamepad</a:t>
            </a:r>
            <a:r>
              <a:rPr lang="es-MX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3AAD6-C712-407A-86C8-5E655CF5D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Existe una librería que nos permite usar los </a:t>
            </a:r>
            <a:r>
              <a:rPr lang="es-MX" dirty="0" err="1"/>
              <a:t>gamepads</a:t>
            </a:r>
            <a:r>
              <a:rPr lang="es-MX" dirty="0"/>
              <a:t>, esta viene integrada en </a:t>
            </a:r>
            <a:r>
              <a:rPr lang="es-MX" dirty="0" err="1"/>
              <a:t>en</a:t>
            </a:r>
            <a:r>
              <a:rPr lang="es-MX" dirty="0"/>
              <a:t> </a:t>
            </a:r>
            <a:r>
              <a:rPr lang="es-MX" b="1" dirty="0"/>
              <a:t>DirectX SDK</a:t>
            </a:r>
            <a:r>
              <a:rPr lang="es-MX" dirty="0"/>
              <a:t>, hoy en </a:t>
            </a:r>
            <a:r>
              <a:rPr lang="es-MX" dirty="0" err="1"/>
              <a:t>dia</a:t>
            </a:r>
            <a:r>
              <a:rPr lang="es-MX" dirty="0"/>
              <a:t> ya viene integrado comúnmente.</a:t>
            </a:r>
          </a:p>
          <a:p>
            <a:r>
              <a:rPr lang="es-MX" dirty="0"/>
              <a:t>Dicha librería se llama </a:t>
            </a:r>
            <a:r>
              <a:rPr lang="es-MX" b="1" dirty="0" err="1"/>
              <a:t>Xinput</a:t>
            </a:r>
            <a:endParaRPr lang="es-MX" dirty="0"/>
          </a:p>
          <a:p>
            <a:r>
              <a:rPr lang="es-MX" dirty="0"/>
              <a:t>Para poder usar un </a:t>
            </a:r>
            <a:r>
              <a:rPr lang="es-MX" dirty="0" err="1"/>
              <a:t>gamepad</a:t>
            </a:r>
            <a:r>
              <a:rPr lang="es-MX" dirty="0"/>
              <a:t> tendremos que inicializar dicho </a:t>
            </a:r>
            <a:r>
              <a:rPr lang="es-MX" dirty="0" err="1"/>
              <a:t>gamepad</a:t>
            </a:r>
            <a:endParaRPr lang="es-MX" dirty="0"/>
          </a:p>
          <a:p>
            <a:r>
              <a:rPr lang="es-MX" dirty="0"/>
              <a:t>Además de estar verificando el estado de los botones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6C247-FA69-4871-B25C-BE31BDAB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187057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0C16-6C51-4766-9BC4-DD194CB8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entrada de un </a:t>
            </a:r>
            <a:r>
              <a:rPr lang="es-MX" dirty="0" err="1"/>
              <a:t>gamepad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40111-9E3A-4F7C-B76C-B71BA7D12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</a:t>
            </a:r>
            <a:r>
              <a:rPr lang="es-MX" dirty="0" err="1"/>
              <a:t>gamepad</a:t>
            </a:r>
            <a:r>
              <a:rPr lang="es-MX" dirty="0"/>
              <a:t> tendrán dos tipos de entrada principalmente</a:t>
            </a:r>
          </a:p>
          <a:p>
            <a:pPr lvl="1"/>
            <a:r>
              <a:rPr lang="es-MX" dirty="0"/>
              <a:t>Análoga, estas tendrán un rango de valor numérico, comúnmente será un valor de 2 a la N menos 1, por ejemplo 2 a la 8 es 256 menos 1 es 255, teniendo un rango entre 0 y 255.</a:t>
            </a:r>
          </a:p>
          <a:p>
            <a:pPr lvl="2"/>
            <a:r>
              <a:rPr lang="es-MX" dirty="0"/>
              <a:t>Se recomienda buscar cual es este rango, para poderlo dividir entre si mismo y logremos tener un valor mas simple como entre 0 y 1</a:t>
            </a:r>
          </a:p>
          <a:p>
            <a:pPr lvl="2"/>
            <a:r>
              <a:rPr lang="es-MX" dirty="0"/>
              <a:t>Los </a:t>
            </a:r>
            <a:r>
              <a:rPr lang="es-MX" dirty="0" err="1"/>
              <a:t>analogos</a:t>
            </a:r>
            <a:r>
              <a:rPr lang="es-MX" dirty="0"/>
              <a:t> comúnmente serán los Joystick y los </a:t>
            </a:r>
            <a:r>
              <a:rPr lang="es-MX" dirty="0" err="1"/>
              <a:t>Trigger</a:t>
            </a:r>
            <a:endParaRPr lang="es-MX" dirty="0"/>
          </a:p>
          <a:p>
            <a:pPr lvl="1"/>
            <a:r>
              <a:rPr lang="es-MX" dirty="0"/>
              <a:t>Digital, estos tienen simplemente dos valores, presionado o no presionado, que serán tratados como 1 y 0.</a:t>
            </a:r>
          </a:p>
          <a:p>
            <a:pPr lvl="2"/>
            <a:r>
              <a:rPr lang="es-MX" dirty="0"/>
              <a:t>Son mas fáciles de tratar dado a que solo tiene 2 valores, y a comparación de un teclado estos gracias a la librería si se actualiza su estado</a:t>
            </a:r>
          </a:p>
          <a:p>
            <a:pPr lvl="2"/>
            <a:r>
              <a:rPr lang="es-MX" dirty="0"/>
              <a:t>Los digitales serán los botones de acción, el </a:t>
            </a:r>
            <a:r>
              <a:rPr lang="es-MX" dirty="0" err="1"/>
              <a:t>Dpad</a:t>
            </a:r>
            <a:r>
              <a:rPr lang="es-MX" dirty="0"/>
              <a:t>, los </a:t>
            </a:r>
            <a:r>
              <a:rPr lang="es-MX" dirty="0" err="1"/>
              <a:t>bumpers</a:t>
            </a:r>
            <a:r>
              <a:rPr lang="es-MX" dirty="0"/>
              <a:t> y los botones </a:t>
            </a:r>
            <a:r>
              <a:rPr lang="es-MX"/>
              <a:t>de comando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8AD80-1C57-43C8-BA45-9162CFCB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209339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15</TotalTime>
  <Words>518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Corbel</vt:lpstr>
      <vt:lpstr>Wingdings</vt:lpstr>
      <vt:lpstr>Banded</vt:lpstr>
      <vt:lpstr>PROGRAMACIÓN AVANZADA</vt:lpstr>
      <vt:lpstr>Movimiento de Sprites</vt:lpstr>
      <vt:lpstr>¿Qué es lo que usaremos para controlar nuestro personaje?</vt:lpstr>
      <vt:lpstr>Obteniendo la información por teclado</vt:lpstr>
      <vt:lpstr>¿Y si fuera un gamepad?</vt:lpstr>
      <vt:lpstr>Tipos de entrada de un gamepad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AVANZADA</dc:title>
  <dc:creator>Jose OS</dc:creator>
  <cp:lastModifiedBy>Jose OS</cp:lastModifiedBy>
  <cp:revision>3</cp:revision>
  <dcterms:created xsi:type="dcterms:W3CDTF">2019-05-19T18:34:25Z</dcterms:created>
  <dcterms:modified xsi:type="dcterms:W3CDTF">2019-05-19T18:49:52Z</dcterms:modified>
</cp:coreProperties>
</file>