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264" r:id="rId7"/>
    <p:sldId id="316" r:id="rId8"/>
    <p:sldId id="356" r:id="rId9"/>
    <p:sldId id="319" r:id="rId10"/>
    <p:sldId id="351" r:id="rId11"/>
    <p:sldId id="352" r:id="rId12"/>
    <p:sldId id="353" r:id="rId13"/>
    <p:sldId id="354" r:id="rId14"/>
    <p:sldId id="355" r:id="rId15"/>
    <p:sldId id="363" r:id="rId16"/>
    <p:sldId id="358" r:id="rId17"/>
    <p:sldId id="345" r:id="rId18"/>
    <p:sldId id="360" r:id="rId19"/>
    <p:sldId id="359" r:id="rId20"/>
    <p:sldId id="357" r:id="rId21"/>
    <p:sldId id="361" r:id="rId22"/>
    <p:sldId id="362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Operaciones con Listas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Agregar al final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sz="1400" dirty="0">
                  <a:sym typeface="+mn-ea"/>
                </a:rPr>
                <a:t>Para agregar en el punto final de la lista, el procedimiento es, se toma el apuntador a la lista y si es igual a NULL, solo se agrega el elemento. En caso contrario, se recorre la lista en busca del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final (apuntador a NULL) y seguido de esto, se cambia dicho apuntador a el nuevo nodo y el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apuntador del nuevo nodo, apuntara a NULL.</a:t>
              </a:r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3848100"/>
            <a:ext cx="21336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2533650"/>
            <a:ext cx="64674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Agregar al final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865" y="3208020"/>
            <a:ext cx="21336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483995"/>
            <a:ext cx="6715125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85" y="2287905"/>
            <a:ext cx="200025" cy="1905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true">
            <a:off x="5076190" y="2715260"/>
            <a:ext cx="26035" cy="360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83710" y="3939540"/>
            <a:ext cx="1014095" cy="115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true" flipV="true">
            <a:off x="6290945" y="2723515"/>
            <a:ext cx="107950" cy="1063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35145" y="3117215"/>
            <a:ext cx="20955" cy="822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true">
            <a:off x="4283710" y="3064510"/>
            <a:ext cx="786130" cy="83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Modificar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sz="1400" dirty="0">
                  <a:sym typeface="+mn-ea"/>
                </a:rPr>
                <a:t>Para modificar un nodo, se tiene que usar un loop para poder iterar la lista hasta el elemento que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se quiere modificar, un loop que dentro contenga un if con los parametros que va a buscar en los nodos; una vez encontrado, terminar el loop manteniendo en un apuntador la direccion del nodo que se quiere modificar y procedera cambiar los valores del nodo.</a:t>
              </a:r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606040"/>
            <a:ext cx="8223250" cy="167132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0"/>
          </p:cNvCxnSpPr>
          <p:nvPr/>
        </p:nvCxnSpPr>
        <p:spPr>
          <a:xfrm flipH="true" flipV="true">
            <a:off x="3913505" y="4184015"/>
            <a:ext cx="80645" cy="205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4389755"/>
            <a:ext cx="733425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Borrar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17962"/>
            <a:chOff x="2063141" y="1065139"/>
            <a:chExt cx="1755755" cy="13310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6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ym typeface="+mn-ea"/>
                </a:rPr>
                <a:t>Existen varias maneras en las cuales borrar un elemento a una lista, </a:t>
              </a:r>
              <a:endParaRPr lang="es-ES_tradnl" dirty="0">
                <a:sym typeface="+mn-ea"/>
              </a:endParaRPr>
            </a:p>
            <a:p>
              <a:pPr algn="ctr"/>
              <a:r>
                <a:rPr lang="es-ES_tradnl" dirty="0">
                  <a:sym typeface="+mn-ea"/>
                </a:rPr>
                <a:t>estas se pueden enumerar de la siguiente manera:</a:t>
              </a:r>
              <a:endParaRPr lang="es-ES_tradnl" dirty="0">
                <a:sym typeface="+mn-ea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dirty="0">
                  <a:sym typeface="+mn-ea"/>
                </a:rPr>
                <a:t>Al inicio</a:t>
              </a:r>
              <a:endParaRPr lang="es-ES_tradnl" dirty="0">
                <a:sym typeface="+mn-ea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dirty="0">
                  <a:sym typeface="+mn-ea"/>
                </a:rPr>
                <a:t>En cualquier punto medio</a:t>
              </a:r>
              <a:endParaRPr lang="es-ES_tradnl" dirty="0">
                <a:sym typeface="+mn-ea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dirty="0">
                  <a:sym typeface="+mn-ea"/>
                </a:rPr>
                <a:t>Al final</a:t>
              </a:r>
              <a:endParaRPr lang="es-ES_tradnl" dirty="0">
                <a:sym typeface="+mn-ea"/>
              </a:endParaRPr>
            </a:p>
            <a:p>
              <a:pPr indent="0" algn="ctr">
                <a:buFont typeface="Arial" panose="020B0604020202020204" pitchFamily="34" charset="0"/>
                <a:buNone/>
              </a:pPr>
              <a:endParaRPr lang="es-ES_tradnl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Borrar al inicio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309896"/>
            <a:chOff x="2063141" y="1065139"/>
            <a:chExt cx="1755755" cy="7210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35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200" dirty="0">
                  <a:sym typeface="+mn-ea"/>
                </a:rPr>
                <a:t>Para realizar la operacion de borrar un nodo al inicio, primero se tiene que tener el apuntador de la lista para </a:t>
              </a:r>
              <a:endParaRPr lang="es-ES_tradnl" altLang="es-MX" sz="1200" dirty="0">
                <a:sym typeface="+mn-ea"/>
              </a:endParaRPr>
            </a:p>
            <a:p>
              <a:pPr algn="l"/>
              <a:r>
                <a:rPr lang="es-ES_tradnl" altLang="es-MX" sz="1200" dirty="0">
                  <a:sym typeface="+mn-ea"/>
                </a:rPr>
                <a:t>despues cambiar el nodo al que apunta la lista por el siguiente nodo y seguido de esto liberar de memoria el nodo que se requiere borrar.</a:t>
              </a:r>
              <a:endParaRPr lang="es-ES_tradnl" altLang="es-MX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2298065"/>
            <a:ext cx="8223250" cy="1671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308860"/>
            <a:ext cx="8223250" cy="1671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Borrar al inicio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847850"/>
            <a:ext cx="6715125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539365"/>
            <a:ext cx="200025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26160" y="2351405"/>
            <a:ext cx="1097280" cy="29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Borrar en punto medio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309896"/>
            <a:chOff x="2063141" y="1065139"/>
            <a:chExt cx="1755755" cy="7210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35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200" dirty="0">
                  <a:sym typeface="+mn-ea"/>
                </a:rPr>
                <a:t>Para realizar la operacion de borrar un nodo, primero se tiene que iterar la lista hasta encontrar el nodo que se </a:t>
              </a:r>
              <a:endParaRPr lang="es-ES_tradnl" altLang="es-MX" sz="1200" dirty="0">
                <a:sym typeface="+mn-ea"/>
              </a:endParaRPr>
            </a:p>
            <a:p>
              <a:pPr algn="l"/>
              <a:r>
                <a:rPr lang="es-ES_tradnl" altLang="es-MX" sz="1200" dirty="0">
                  <a:sym typeface="+mn-ea"/>
                </a:rPr>
                <a:t>quiere borrar, de esta forma al encontrarlo, se mantiene la direccion del nodo siguiente y el nodo anterior para </a:t>
              </a:r>
              <a:endParaRPr lang="es-ES_tradnl" altLang="es-MX" sz="1200" dirty="0">
                <a:sym typeface="+mn-ea"/>
              </a:endParaRPr>
            </a:p>
            <a:p>
              <a:pPr algn="l"/>
              <a:r>
                <a:rPr lang="es-ES_tradnl" altLang="es-MX" sz="1200" dirty="0">
                  <a:sym typeface="+mn-ea"/>
                </a:rPr>
                <a:t>despues cambiar los apuntadores correspondientes y despues borrar de memoria el nodo que se requiere borrar.</a:t>
              </a:r>
              <a:endParaRPr lang="es-ES_tradnl" altLang="es-MX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2298065"/>
            <a:ext cx="8223250" cy="16713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true">
            <a:off x="3905250" y="3876040"/>
            <a:ext cx="14605" cy="372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308860"/>
            <a:ext cx="8223250" cy="16713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true">
            <a:off x="3915410" y="3886835"/>
            <a:ext cx="14605" cy="372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Borrar en punto medio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1483995"/>
            <a:ext cx="6715125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10" y="1797050"/>
            <a:ext cx="514985" cy="4902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89125" y="2690495"/>
            <a:ext cx="1242695" cy="745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true">
            <a:off x="3117215" y="2643505"/>
            <a:ext cx="1094740" cy="813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Borrar al final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309896"/>
            <a:chOff x="2063141" y="1065139"/>
            <a:chExt cx="1755755" cy="7210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35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200" dirty="0">
                  <a:sym typeface="+mn-ea"/>
                </a:rPr>
                <a:t>Para realizar la operacion de borrar un nodo, primero se tiene que iterar la lista hasta el final al nodo que se </a:t>
              </a:r>
              <a:endParaRPr lang="es-ES_tradnl" altLang="es-MX" sz="1200" dirty="0">
                <a:sym typeface="+mn-ea"/>
              </a:endParaRPr>
            </a:p>
            <a:p>
              <a:pPr algn="l"/>
              <a:r>
                <a:rPr lang="es-ES_tradnl" altLang="es-MX" sz="1200" dirty="0">
                  <a:sym typeface="+mn-ea"/>
                </a:rPr>
                <a:t>quiere borrar, de esta forma al llegar al final, se mantiene la direccion del nodo siguiente y el nodo anterior para </a:t>
              </a:r>
              <a:endParaRPr lang="es-ES_tradnl" altLang="es-MX" sz="1200" dirty="0">
                <a:sym typeface="+mn-ea"/>
              </a:endParaRPr>
            </a:p>
            <a:p>
              <a:pPr algn="l"/>
              <a:r>
                <a:rPr lang="es-ES_tradnl" altLang="es-MX" sz="1200" dirty="0">
                  <a:sym typeface="+mn-ea"/>
                </a:rPr>
                <a:t>despues cambiar los apuntadores correspondientes y despues borrar de memoria el nodo que se requiere borrar.</a:t>
              </a:r>
              <a:endParaRPr lang="es-ES_tradnl" altLang="es-MX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2298065"/>
            <a:ext cx="8223250" cy="1671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308860"/>
            <a:ext cx="8223250" cy="16713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true">
            <a:off x="6365875" y="3876040"/>
            <a:ext cx="14605" cy="372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Borrar al final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1483995"/>
            <a:ext cx="6715125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0" y="1783715"/>
            <a:ext cx="514985" cy="4902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17595" y="2709545"/>
            <a:ext cx="1242695" cy="745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true">
            <a:off x="4860290" y="2641600"/>
            <a:ext cx="1094740" cy="813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true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true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true"/>
          <p:nvPr/>
        </p:nvSpPr>
        <p:spPr>
          <a:xfrm>
            <a:off x="3097310" y="40116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Buscar en la lista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4815"/>
            <a:chOff x="3851840" y="1356248"/>
            <a:chExt cx="4392568" cy="544815"/>
          </a:xfrm>
        </p:grpSpPr>
        <p:sp>
          <p:nvSpPr>
            <p:cNvPr id="37" name="TextBox 36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Agregar a la lista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26085" y="3058420"/>
            <a:ext cx="5256584" cy="720000"/>
            <a:chOff x="3131840" y="1491630"/>
            <a:chExt cx="5256584" cy="576064"/>
          </a:xfrm>
        </p:grpSpPr>
        <p:sp>
          <p:nvSpPr>
            <p:cNvPr id="15" name="Rectangle 1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16" name="Right Triangle 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/>
            </a:p>
          </p:txBody>
        </p:sp>
      </p:grpSp>
      <p:sp>
        <p:nvSpPr>
          <p:cNvPr id="20" name="TextBox 26"/>
          <p:cNvSpPr txBox="true"/>
          <p:nvPr/>
        </p:nvSpPr>
        <p:spPr>
          <a:xfrm>
            <a:off x="3120330" y="305842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51840" y="3145268"/>
            <a:ext cx="4392568" cy="544815"/>
            <a:chOff x="3851840" y="1356248"/>
            <a:chExt cx="4392568" cy="544815"/>
          </a:xfrm>
        </p:grpSpPr>
        <p:sp>
          <p:nvSpPr>
            <p:cNvPr id="22" name="TextBox 36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Modificar en la lista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37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0370" y="3979170"/>
            <a:ext cx="5256584" cy="720000"/>
            <a:chOff x="3131840" y="1491630"/>
            <a:chExt cx="5256584" cy="576064"/>
          </a:xfrm>
        </p:grpSpPr>
        <p:sp>
          <p:nvSpPr>
            <p:cNvPr id="32" name="Rectangle 3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ight Triangle 3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26"/>
          <p:cNvSpPr txBox="true"/>
          <p:nvPr/>
        </p:nvSpPr>
        <p:spPr>
          <a:xfrm>
            <a:off x="3114615" y="397917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46125" y="4066018"/>
            <a:ext cx="4392568" cy="544815"/>
            <a:chOff x="3851840" y="1356248"/>
            <a:chExt cx="4392568" cy="544815"/>
          </a:xfrm>
        </p:grpSpPr>
        <p:sp>
          <p:nvSpPr>
            <p:cNvPr id="39" name="TextBox 36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Eliminar en la lista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0" name="TextBox 37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Buscar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sz="1400" dirty="0">
                  <a:sym typeface="+mn-ea"/>
                </a:rPr>
                <a:t>Para buscar un nodo, se tiene que usar un loop para poder iterar la lista hasta el elemento que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se esta buscando, un loop que dentro contenga un if con los parametros que va a buscar en los nodos; una vez encontrado, terminar el loop manteniendo en un apuntador la direccion del nodo que se estaba buscando.</a:t>
              </a:r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606040"/>
            <a:ext cx="8223250" cy="167132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0"/>
          </p:cNvCxnSpPr>
          <p:nvPr/>
        </p:nvCxnSpPr>
        <p:spPr>
          <a:xfrm flipH="true" flipV="true">
            <a:off x="3913505" y="4184015"/>
            <a:ext cx="80645" cy="205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4389755"/>
            <a:ext cx="733425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Operaciones - Agregar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17962"/>
            <a:chOff x="2063141" y="1065139"/>
            <a:chExt cx="1755755" cy="13310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6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ym typeface="+mn-ea"/>
                </a:rPr>
                <a:t>Existen varias maneras en las cuales agregar un elemento a una lista, </a:t>
              </a:r>
              <a:endParaRPr lang="es-ES_tradnl" dirty="0">
                <a:sym typeface="+mn-ea"/>
              </a:endParaRPr>
            </a:p>
            <a:p>
              <a:pPr algn="ctr"/>
              <a:r>
                <a:rPr lang="es-ES_tradnl" dirty="0">
                  <a:sym typeface="+mn-ea"/>
                </a:rPr>
                <a:t>estas se pueden enumerar de la siguiente manera:</a:t>
              </a:r>
              <a:endParaRPr lang="es-ES_tradnl" dirty="0">
                <a:sym typeface="+mn-ea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dirty="0">
                  <a:sym typeface="+mn-ea"/>
                </a:rPr>
                <a:t>Al inicio</a:t>
              </a:r>
              <a:endParaRPr lang="es-ES_tradnl" dirty="0">
                <a:sym typeface="+mn-ea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dirty="0">
                  <a:sym typeface="+mn-ea"/>
                </a:rPr>
                <a:t>En cualquier punto medio</a:t>
              </a:r>
              <a:endParaRPr lang="es-ES_tradnl" dirty="0">
                <a:sym typeface="+mn-ea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dirty="0">
                  <a:sym typeface="+mn-ea"/>
                </a:rPr>
                <a:t>Al final</a:t>
              </a:r>
              <a:endParaRPr lang="es-ES_tradnl" dirty="0">
                <a:sym typeface="+mn-ea"/>
              </a:endParaRPr>
            </a:p>
            <a:p>
              <a:pPr indent="0" algn="ctr">
                <a:buFont typeface="Arial" panose="020B0604020202020204" pitchFamily="34" charset="0"/>
                <a:buNone/>
              </a:pPr>
              <a:endParaRPr lang="es-ES_tradnl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Agregar Inicio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sz="1400" dirty="0">
                  <a:sym typeface="+mn-ea"/>
                </a:rPr>
                <a:t>Para agregar al inicio de la lista, el procedimiento es sencillo. Se toma el apuntador a la lista y si es igual a NULL, solo se agrega el elemento. En caso contrario, el apuntador de la lista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cambia el valor al que apunta por el nuevo y el nuevo nodo debera apuntar al valor que tenia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previamente al inicio la lista.</a:t>
              </a:r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3848100"/>
            <a:ext cx="21336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2533650"/>
            <a:ext cx="64674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Agregar Inicio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703705"/>
            <a:ext cx="651510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208020"/>
            <a:ext cx="2133600" cy="10572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61035" y="1997710"/>
            <a:ext cx="22860" cy="201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true">
            <a:off x="681990" y="4011930"/>
            <a:ext cx="72199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true">
            <a:off x="1618615" y="3003550"/>
            <a:ext cx="864235" cy="720725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Agregar en punto medio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sz="1400" dirty="0">
                  <a:sym typeface="+mn-ea"/>
                </a:rPr>
                <a:t>Para agregar en un punto medio de la lista, el procedimiento es, se toma el apuntador a la lista y si es igual a NULL, solo se agrega el elemento. En caso contrario, se recorre la lista en busca del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punto donde se quiere agregar el nuevo nodo y se cambian los apuntadores de los nodos </a:t>
              </a:r>
              <a:endParaRPr lang="es-ES_tradnl" sz="1400" dirty="0">
                <a:sym typeface="+mn-ea"/>
              </a:endParaRPr>
            </a:p>
            <a:p>
              <a:pPr algn="l"/>
              <a:r>
                <a:rPr lang="es-ES_tradnl" sz="1400" dirty="0">
                  <a:sym typeface="+mn-ea"/>
                </a:rPr>
                <a:t>aledaños</a:t>
              </a:r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3848100"/>
            <a:ext cx="21336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2533650"/>
            <a:ext cx="64674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>
                <a:sym typeface="+mn-ea"/>
              </a:rPr>
              <a:t>Operaciones - Agregar en punto medio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865" y="3145155"/>
            <a:ext cx="21336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483995"/>
            <a:ext cx="6715125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85" y="2287905"/>
            <a:ext cx="200025" cy="1905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75965" y="2643505"/>
            <a:ext cx="0" cy="1224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5965" y="3867785"/>
            <a:ext cx="720090" cy="71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true" flipV="true">
            <a:off x="4716145" y="2715895"/>
            <a:ext cx="107950" cy="1063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3504</Words>
  <Application>WPS Presentation</Application>
  <PresentationFormat>화면 슬라이드 쇼(16:9)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109</cp:revision>
  <dcterms:created xsi:type="dcterms:W3CDTF">2021-02-23T05:54:36Z</dcterms:created>
  <dcterms:modified xsi:type="dcterms:W3CDTF">2021-02-23T05:54:36Z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