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96A3-C9A1-48BD-88C3-FB5945F989D9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9B39-8741-4CB8-A88B-09D4739D4F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1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E4EF-DE38-4612-B228-A41303FC90C6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6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4DCB-8939-4B7F-8107-4DC904C5A9B1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2CEF93C-947B-473F-B504-54C7E7985FF2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23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A69-053A-46B6-8564-8D6AE17165F8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5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BBF8D-A812-4FD4-9997-47D8DC9CF4A1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71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35C0-C6A0-4787-AE66-36CCC895B1B8}" type="datetime1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D1E4-6139-45A4-B8C3-9C2FD8135F9F}" type="datetime1">
              <a:rPr lang="es-MX" smtClean="0"/>
              <a:t>06/04/2019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4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1C02-827D-4CA8-AB5D-DE37F90AA20B}" type="datetime1">
              <a:rPr lang="es-MX" smtClean="0"/>
              <a:t>06/04/2019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130-9BD5-4A74-A944-A35F03ABBA01}" type="datetime1">
              <a:rPr lang="es-MX" smtClean="0"/>
              <a:t>06/04/2019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75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B18A-7D15-4EDC-B612-6839C539C626}" type="datetime1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4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7C79-5C0B-4DF3-BC53-A6460BB09A1F}" type="datetime1">
              <a:rPr lang="es-MX" smtClean="0"/>
              <a:t>06/04/2019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0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52FA394-D023-48E2-9E51-1AECFEBD4A2B}" type="datetime1">
              <a:rPr lang="es-MX" smtClean="0"/>
              <a:t>06/04/2019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Avanzada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BB67F4-9095-43C9-9ACA-02F39B3A64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07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EE5-EA0A-49B5-97DA-146B3C4E1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EDB0F-43EE-4377-B0E6-0B9E4DFF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Radio </a:t>
            </a:r>
            <a:r>
              <a:rPr lang="es-MX" dirty="0" err="1"/>
              <a:t>Buttons</a:t>
            </a:r>
            <a:r>
              <a:rPr lang="es-MX" dirty="0"/>
              <a:t> y </a:t>
            </a:r>
            <a:r>
              <a:rPr lang="es-MX" dirty="0" err="1"/>
              <a:t>Check</a:t>
            </a:r>
            <a:r>
              <a:rPr lang="es-MX" dirty="0"/>
              <a:t> Box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71C563-27FB-4274-B3FC-1A7527C138E0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0B4B-687C-457A-9BF4-6802D653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758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975-966D-4725-BB56-84BABD5A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Radio </a:t>
            </a:r>
            <a:r>
              <a:rPr lang="es-MX" dirty="0" err="1"/>
              <a:t>buttons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C6EA-BCF7-49F4-BFD7-371A3D4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controles que nos perite crear múltiples opciones y elegir únicamente una</a:t>
            </a:r>
          </a:p>
          <a:p>
            <a:r>
              <a:rPr lang="es-MX" dirty="0"/>
              <a:t>Para poder usar este control se recomienda utilizarlos dentro de un </a:t>
            </a:r>
            <a:r>
              <a:rPr lang="es-MX" b="1" dirty="0" err="1"/>
              <a:t>Group</a:t>
            </a:r>
            <a:r>
              <a:rPr lang="es-MX" dirty="0"/>
              <a:t> </a:t>
            </a:r>
            <a:r>
              <a:rPr lang="es-MX" b="1" dirty="0"/>
              <a:t>Box</a:t>
            </a:r>
            <a:r>
              <a:rPr lang="es-MX" dirty="0"/>
              <a:t> y a este en su propiedad </a:t>
            </a:r>
            <a:r>
              <a:rPr lang="es-MX" b="1" dirty="0" err="1"/>
              <a:t>Group</a:t>
            </a:r>
            <a:r>
              <a:rPr lang="es-MX" dirty="0"/>
              <a:t> volverla </a:t>
            </a:r>
            <a:r>
              <a:rPr lang="es-MX" b="1" dirty="0"/>
              <a:t>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ED5B-084D-45D8-A5FA-9759DA2A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78492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2DF5-2FF9-4FAA-B0DC-8EFE9AB4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Check</a:t>
            </a:r>
            <a:r>
              <a:rPr lang="es-MX" dirty="0"/>
              <a:t>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F5AE-81B0-42CD-BE28-5A10BD19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elementos que nos permite realizar la selección de múltiples opciones</a:t>
            </a:r>
          </a:p>
          <a:p>
            <a:r>
              <a:rPr lang="es-MX" dirty="0"/>
              <a:t>Se pueden colocar separadas o dentro de un </a:t>
            </a:r>
            <a:r>
              <a:rPr lang="es-MX" b="1" dirty="0" err="1"/>
              <a:t>Group</a:t>
            </a:r>
            <a:r>
              <a:rPr lang="es-MX" b="1" dirty="0"/>
              <a:t> Box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C8F22-AC02-4C1E-BEB4-D8D1394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8327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331D-B99E-4361-9388-F63A420A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5F6D-2B3C-4534-A782-255361DF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Ambos controles tienen los mismos métodos que un botón, de echo su documentación se encuentra dentro del apartado de </a:t>
            </a:r>
            <a:r>
              <a:rPr lang="es-MX" b="1" dirty="0" err="1"/>
              <a:t>Button</a:t>
            </a:r>
            <a:r>
              <a:rPr lang="es-MX" dirty="0"/>
              <a:t> </a:t>
            </a:r>
          </a:p>
          <a:p>
            <a:r>
              <a:rPr lang="es-MX" dirty="0"/>
              <a:t>Pero para poderlos usar como tal se requiere usar dos funciones en especifico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2A378-B315-46AA-8A97-A71C3650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239831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A943-BD20-4F3C-994B-7F43CC24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5894-9E68-4998-80D4-65B0FDF4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IsDlgButtonChecked</a:t>
            </a:r>
            <a:r>
              <a:rPr lang="es-MX" dirty="0"/>
              <a:t>(HWND, UINT)</a:t>
            </a:r>
          </a:p>
          <a:p>
            <a:pPr lvl="1"/>
            <a:r>
              <a:rPr lang="es-MX" dirty="0"/>
              <a:t>Esta función nos permitirá enviar el </a:t>
            </a:r>
          </a:p>
          <a:p>
            <a:pPr lvl="2"/>
            <a:r>
              <a:rPr lang="es-MX" b="1" dirty="0"/>
              <a:t>Manejador de la ventana </a:t>
            </a:r>
          </a:p>
          <a:p>
            <a:pPr lvl="2"/>
            <a:r>
              <a:rPr lang="es-MX" b="1" dirty="0"/>
              <a:t>ID</a:t>
            </a:r>
            <a:r>
              <a:rPr lang="es-MX" dirty="0"/>
              <a:t> de nuestro control, nos retornara un valor tipo </a:t>
            </a:r>
            <a:r>
              <a:rPr lang="es-MX" b="1" dirty="0"/>
              <a:t>UINT</a:t>
            </a:r>
          </a:p>
          <a:p>
            <a:pPr lvl="1"/>
            <a:r>
              <a:rPr lang="es-MX" dirty="0"/>
              <a:t>Este valor que nos retornara lo podremos comprar contra diversos mensajes</a:t>
            </a:r>
          </a:p>
          <a:p>
            <a:pPr lvl="2"/>
            <a:r>
              <a:rPr lang="es-MX" b="1" dirty="0"/>
              <a:t>BST_CHECKED</a:t>
            </a:r>
          </a:p>
          <a:p>
            <a:pPr lvl="2"/>
            <a:r>
              <a:rPr lang="es-MX" b="1" dirty="0"/>
              <a:t>BST_INDETERMINATE</a:t>
            </a:r>
          </a:p>
          <a:p>
            <a:pPr lvl="2"/>
            <a:r>
              <a:rPr lang="es-MX" b="1" dirty="0"/>
              <a:t>BST_UNCHECKED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97D1F-E160-46D9-8783-DA566B27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3966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35C4-D0EC-4CB7-A36A-221EB466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B570-B5BE-416F-B96E-EC3DEDED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CheckDlgButton</a:t>
            </a:r>
            <a:r>
              <a:rPr lang="es-MX" dirty="0"/>
              <a:t>(</a:t>
            </a:r>
            <a:r>
              <a:rPr lang="es-MX" dirty="0" err="1"/>
              <a:t>HWND,int,UINT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Esta función nos permitirá enviar </a:t>
            </a:r>
          </a:p>
          <a:p>
            <a:pPr lvl="1"/>
            <a:r>
              <a:rPr lang="es-MX" b="1" dirty="0"/>
              <a:t>Manejador de la ventana</a:t>
            </a:r>
            <a:endParaRPr lang="es-MX" dirty="0"/>
          </a:p>
          <a:p>
            <a:pPr lvl="1"/>
            <a:r>
              <a:rPr lang="es-MX" b="1" dirty="0"/>
              <a:t>ID </a:t>
            </a:r>
            <a:r>
              <a:rPr lang="es-MX" dirty="0"/>
              <a:t>del control</a:t>
            </a:r>
          </a:p>
          <a:p>
            <a:pPr lvl="1"/>
            <a:r>
              <a:rPr lang="es-MX" b="1" dirty="0"/>
              <a:t>Valor</a:t>
            </a:r>
            <a:r>
              <a:rPr lang="es-MX" dirty="0"/>
              <a:t> a colocar</a:t>
            </a:r>
          </a:p>
          <a:p>
            <a:r>
              <a:rPr lang="es-MX" dirty="0"/>
              <a:t>En este ultimo enviaremos alguno de los 3 valores posibles</a:t>
            </a:r>
          </a:p>
          <a:p>
            <a:pPr lvl="1"/>
            <a:r>
              <a:rPr lang="es-MX" b="1"/>
              <a:t>BST_CHECKED</a:t>
            </a:r>
            <a:endParaRPr lang="es-MX" b="1" dirty="0"/>
          </a:p>
          <a:p>
            <a:pPr lvl="1"/>
            <a:r>
              <a:rPr lang="es-MX" b="1" dirty="0"/>
              <a:t>BST_INDETERMINATE</a:t>
            </a:r>
          </a:p>
          <a:p>
            <a:pPr lvl="1"/>
            <a:r>
              <a:rPr lang="es-MX" b="1" dirty="0"/>
              <a:t>BST_UNCHECKED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455B-02D0-4B1E-A1FA-70CB16D9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156718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</TotalTime>
  <Words>240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Banded</vt:lpstr>
      <vt:lpstr>PROGRAMACIÓN AVANZADA</vt:lpstr>
      <vt:lpstr>Radio buttons</vt:lpstr>
      <vt:lpstr>Check Boxes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OS</dc:creator>
  <cp:lastModifiedBy>Jose OS</cp:lastModifiedBy>
  <cp:revision>5</cp:revision>
  <dcterms:created xsi:type="dcterms:W3CDTF">2019-04-04T20:49:22Z</dcterms:created>
  <dcterms:modified xsi:type="dcterms:W3CDTF">2019-04-07T03:37:31Z</dcterms:modified>
</cp:coreProperties>
</file>