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F979D-EAD2-4EAD-A87F-83E5B2411B0F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1C3C-E6E3-4255-A7E5-B7CF151F52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5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738-5542-40B5-8FCE-90AB17A8350F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17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A8C1-3035-468F-B7D9-D2E87FFAD74B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6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D8DD2E2-9AB5-4827-B68A-BA532065A15D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9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708-BA38-4FAF-B885-1EAFA330F076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2AE27-C4E4-450A-AECD-2A8C47EE2D5E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16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1119-1DA3-4B6E-B7F8-2318E87904CE}" type="datetime1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7DBF-A9DC-4DA5-9816-0FBE0CD3C832}" type="datetime1">
              <a:rPr lang="es-MX" smtClean="0"/>
              <a:t>14/03/2019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852F-CDAE-42C8-8B80-6A5C5CA906D9}" type="datetime1">
              <a:rPr lang="es-MX" smtClean="0"/>
              <a:t>14/03/2019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8D3E-EC5D-494D-BC27-A6022DF5F599}" type="datetime1">
              <a:rPr lang="es-MX" smtClean="0"/>
              <a:t>14/03/2019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3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922D-E431-4EE3-A674-3354944D0636}" type="datetime1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77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4A1-834B-4245-BE47-027E66865AC8}" type="datetime1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5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199833-CB4A-46DC-8F32-434EBB4FD582}" type="datetime1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047138-624B-42B3-8AE8-2FCE983E8B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1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dlgbox/using-dialog-box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2B1-6EFB-41B5-AA14-D722E4C61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974-0C9B-4934-B1AD-3FA7F0A6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Diálogos Modales y No Modales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C58FF-00F5-44D0-9D50-B3BA5092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C33600-8B9B-4B68-86CB-03D76FB2E0E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403230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2EBA-917E-4BA9-AF55-9EB6596B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Dialogo 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E051-967D-4D7A-8A7B-2C2CF2A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requiere que el usuario cierre el </a:t>
            </a:r>
            <a:r>
              <a:rPr lang="es-MX" b="1" dirty="0" err="1"/>
              <a:t>Dialog</a:t>
            </a:r>
            <a:r>
              <a:rPr lang="es-MX" b="1" dirty="0"/>
              <a:t> Box </a:t>
            </a:r>
            <a:r>
              <a:rPr lang="es-MX" dirty="0"/>
              <a:t>antes de poder activar otra ventana de la aplicación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B0ED6-7F35-4724-9240-88F0E449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32202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EC5D-0B6F-41D0-90CF-87A81810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Dialogo no 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B1F-3F7F-4908-9E4C-0F160EA6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permite que un </a:t>
            </a:r>
            <a:r>
              <a:rPr lang="es-MX" b="1" dirty="0" err="1"/>
              <a:t>Dialog</a:t>
            </a:r>
            <a:r>
              <a:rPr lang="es-MX" b="1" dirty="0"/>
              <a:t> Box </a:t>
            </a:r>
            <a:r>
              <a:rPr lang="es-MX" dirty="0"/>
              <a:t>no sea respondido por el usuario inmediatamente.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BEFA9-EB4C-4991-9152-7CAD9A51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8145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1E8E-7C49-447A-93AB-289EC51C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Message</a:t>
            </a:r>
            <a:r>
              <a:rPr lang="es-MX" dirty="0"/>
              <a:t>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2E0E-5C79-4C6E-B99E-404CF2EB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son consideradas </a:t>
            </a:r>
            <a:r>
              <a:rPr lang="es-MX" b="1" dirty="0" err="1"/>
              <a:t>Dialogos</a:t>
            </a:r>
            <a:r>
              <a:rPr lang="es-MX" b="1" dirty="0"/>
              <a:t> Modal</a:t>
            </a:r>
            <a:r>
              <a:rPr lang="es-MX" dirty="0"/>
              <a:t> dado que requiere una respuesta inmediata.</a:t>
            </a:r>
          </a:p>
          <a:p>
            <a:r>
              <a:rPr lang="es-MX" dirty="0"/>
              <a:t>La respuesta de estos se puede resguardar dentro de un entero o realizar una comparación inmediata de ser necesario.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B4DE8-ACD5-4946-B19D-A5310260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13457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0046-B0E7-4FF3-A373-238CDFEC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A747-4B9D-4888-AA2D-21812608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otro lado en caso de ser necesario crear una </a:t>
            </a:r>
            <a:r>
              <a:rPr lang="es-MX" b="1" dirty="0"/>
              <a:t>Dialogo modal </a:t>
            </a:r>
            <a:r>
              <a:rPr lang="es-MX" dirty="0"/>
              <a:t>propio, se puede realizar con ayuda de los recursos.</a:t>
            </a:r>
          </a:p>
          <a:p>
            <a:r>
              <a:rPr lang="es-MX" dirty="0"/>
              <a:t>Para poder mostrar un Dialogo usaremos la función </a:t>
            </a:r>
            <a:r>
              <a:rPr lang="es-MX" b="1" dirty="0" err="1"/>
              <a:t>DialogBox</a:t>
            </a:r>
            <a:endParaRPr lang="es-MX" dirty="0"/>
          </a:p>
          <a:p>
            <a:r>
              <a:rPr lang="es-MX" dirty="0"/>
              <a:t>A la vez para poder cerrar estos diálogos se usara la función </a:t>
            </a:r>
            <a:r>
              <a:rPr lang="es-MX" b="1" dirty="0" err="1"/>
              <a:t>EndDialog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BEC2-918F-4D30-B1B2-76B1F43A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4364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B82F-0B31-4489-9414-E62D67C8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B82D-39B1-4CA8-B3CA-FA69C36D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que si lo que queremos es crear un </a:t>
            </a:r>
            <a:r>
              <a:rPr lang="es-MX" b="1" dirty="0"/>
              <a:t>Dialogo sin Modal </a:t>
            </a:r>
            <a:r>
              <a:rPr lang="es-MX" dirty="0"/>
              <a:t>requeriremos resguardarlo en un </a:t>
            </a:r>
            <a:r>
              <a:rPr lang="es-MX" b="1" dirty="0" err="1"/>
              <a:t>Hanlder</a:t>
            </a:r>
            <a:r>
              <a:rPr lang="es-MX" dirty="0"/>
              <a:t> propio</a:t>
            </a:r>
          </a:p>
          <a:p>
            <a:r>
              <a:rPr lang="es-MX" dirty="0"/>
              <a:t>Y lo crearemos con ayuda de la función </a:t>
            </a:r>
            <a:r>
              <a:rPr lang="es-MX" b="1" dirty="0" err="1"/>
              <a:t>CreateDialog</a:t>
            </a:r>
            <a:r>
              <a:rPr lang="es-MX" b="1" dirty="0"/>
              <a:t> </a:t>
            </a:r>
            <a:r>
              <a:rPr lang="es-MX" dirty="0"/>
              <a:t>y para poder mostrarlo usaremos la función </a:t>
            </a:r>
            <a:r>
              <a:rPr lang="es-MX" b="1" dirty="0" err="1"/>
              <a:t>ShowWindow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847CA-C002-463F-BA3C-D30DEA95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036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CF6-9EF3-4C1D-80F4-7C900D54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0FAF-9182-4EA6-B574-E7E30FC6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nos olvide que cada ventana ya sea un Dialogo modal o no requerirá de un </a:t>
            </a:r>
            <a:r>
              <a:rPr lang="es-MX" b="1" dirty="0"/>
              <a:t>Callback</a:t>
            </a:r>
            <a:endParaRPr lang="es-MX" dirty="0"/>
          </a:p>
          <a:p>
            <a:r>
              <a:rPr lang="es-MX" dirty="0"/>
              <a:t>Estos son los métodos que estarán escuchando todas las acciones dentro de un dialogo o ventana.</a:t>
            </a:r>
          </a:p>
          <a:p>
            <a:r>
              <a:rPr lang="es-MX" dirty="0"/>
              <a:t>Cada uno deberá tener de preferencia su callback especifico para que no existan problemas futuros de cruce </a:t>
            </a:r>
            <a:r>
              <a:rPr lang="es-MX"/>
              <a:t>de información.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2DB54-570C-460A-96E1-4CF9D55F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39861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7F5-A838-4011-8DF9-69B66B38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9411-868D-4FCA-B03C-7190B0CE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https://docs.microsoft.com/en-us/windows/desktop/dlgbox/using-dialog-boxes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2E29-E96E-4E24-86D0-2961FC57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44133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</TotalTime>
  <Words>297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PROGRAMACIÓN AVANZADA</vt:lpstr>
      <vt:lpstr>Dialogo Modal</vt:lpstr>
      <vt:lpstr>Dialogo no Modal</vt:lpstr>
      <vt:lpstr>Message Box</vt:lpstr>
      <vt:lpstr>PowerPoint Presentation</vt:lpstr>
      <vt:lpstr>PowerPoint Presentation</vt:lpstr>
      <vt:lpstr>Callbacks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3</cp:revision>
  <dcterms:created xsi:type="dcterms:W3CDTF">2019-03-14T19:39:17Z</dcterms:created>
  <dcterms:modified xsi:type="dcterms:W3CDTF">2019-03-14T20:00:19Z</dcterms:modified>
</cp:coreProperties>
</file>