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60A0-7DB8-4378-AD58-5AC0E168F176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B20C-D54B-4C8C-8CC2-79B532DEEA6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906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60A0-7DB8-4378-AD58-5AC0E168F176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B20C-D54B-4C8C-8CC2-79B532DEEA6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93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DA160A0-7DB8-4378-AD58-5AC0E168F176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D2EB20C-D54B-4C8C-8CC2-79B532DEEA6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494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60A0-7DB8-4378-AD58-5AC0E168F176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B20C-D54B-4C8C-8CC2-79B532DEEA6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505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A160A0-7DB8-4378-AD58-5AC0E168F176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2EB20C-D54B-4C8C-8CC2-79B532DEEA6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5340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60A0-7DB8-4378-AD58-5AC0E168F176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B20C-D54B-4C8C-8CC2-79B532DEEA6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624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60A0-7DB8-4378-AD58-5AC0E168F176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B20C-D54B-4C8C-8CC2-79B532DEEA6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526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60A0-7DB8-4378-AD58-5AC0E168F176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B20C-D54B-4C8C-8CC2-79B532DEEA6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150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60A0-7DB8-4378-AD58-5AC0E168F176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B20C-D54B-4C8C-8CC2-79B532DEEA6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791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60A0-7DB8-4378-AD58-5AC0E168F176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B20C-D54B-4C8C-8CC2-79B532DEEA6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769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60A0-7DB8-4378-AD58-5AC0E168F176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B20C-D54B-4C8C-8CC2-79B532DEEA6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37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DA160A0-7DB8-4378-AD58-5AC0E168F176}" type="datetimeFigureOut">
              <a:rPr lang="es-MX" smtClean="0"/>
              <a:t>26/02/2019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D2EB20C-D54B-4C8C-8CC2-79B532DEEA6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2717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F5C4-B4A0-438D-B2F2-ED94C18E69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Windows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1F5D5-521B-4D76-9AC0-E9B8E9388C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514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5970-182B-4A9C-A504-2EAFB202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B4286-7E12-493D-8814-003F059BF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Tambien</a:t>
            </a:r>
            <a:r>
              <a:rPr lang="es-MX" dirty="0"/>
              <a:t> abreviado </a:t>
            </a:r>
            <a:r>
              <a:rPr lang="es-MX" b="1" dirty="0" err="1"/>
              <a:t>WinAPI</a:t>
            </a:r>
            <a:r>
              <a:rPr lang="es-MX" dirty="0"/>
              <a:t>.</a:t>
            </a:r>
          </a:p>
          <a:p>
            <a:r>
              <a:rPr lang="es-MX" dirty="0"/>
              <a:t>Se refiere a un conjunto colectivo de diferentes implementaciones.</a:t>
            </a:r>
          </a:p>
          <a:p>
            <a:r>
              <a:rPr lang="es-MX" dirty="0"/>
              <a:t>Es una API que nos permite crear elementos visuales</a:t>
            </a:r>
          </a:p>
          <a:p>
            <a:r>
              <a:rPr lang="es-MX" dirty="0"/>
              <a:t>Nos ayuda a desarrollar aplicaciones que corran en todas las versiones de Windows</a:t>
            </a:r>
          </a:p>
          <a:p>
            <a:r>
              <a:rPr lang="es-MX" dirty="0"/>
              <a:t>La principal característica es el </a:t>
            </a:r>
            <a:r>
              <a:rPr lang="es-MX" b="1" dirty="0"/>
              <a:t>GUI </a:t>
            </a:r>
            <a:r>
              <a:rPr lang="es-MX" dirty="0"/>
              <a:t>(</a:t>
            </a:r>
            <a:r>
              <a:rPr lang="es-MX" dirty="0" err="1"/>
              <a:t>Graphical</a:t>
            </a:r>
            <a:r>
              <a:rPr lang="es-MX" dirty="0"/>
              <a:t> </a:t>
            </a:r>
            <a:r>
              <a:rPr lang="es-MX" dirty="0" err="1"/>
              <a:t>User</a:t>
            </a:r>
            <a:r>
              <a:rPr lang="es-MX" dirty="0"/>
              <a:t> Interface)</a:t>
            </a:r>
            <a:endParaRPr lang="es-MX" b="1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1970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AE5D-BBDE-45DD-ACB7-FED6E51B4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Importancia de los </a:t>
            </a:r>
            <a:r>
              <a:rPr lang="es-MX" dirty="0" err="1"/>
              <a:t>idetentificadores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B697-F4DD-4B61-A1B9-A0A9A469B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Al momento de nosotros crear objetos no hay manera simple de utilizarlos, para esto se les crean </a:t>
            </a:r>
            <a:r>
              <a:rPr lang="es-MX" b="1" dirty="0"/>
              <a:t>ID</a:t>
            </a:r>
            <a:r>
              <a:rPr lang="es-MX" dirty="0"/>
              <a:t> que nos permita controlarlos individualmente.</a:t>
            </a:r>
          </a:p>
          <a:p>
            <a:r>
              <a:rPr lang="es-MX" dirty="0"/>
              <a:t>Cada objeto debe tener su propio identificador.</a:t>
            </a:r>
          </a:p>
        </p:txBody>
      </p:sp>
    </p:spTree>
    <p:extLst>
      <p:ext uri="{BB962C8B-B14F-4D97-AF65-F5344CB8AC3E}">
        <p14:creationId xmlns:p14="http://schemas.microsoft.com/office/powerpoint/2010/main" val="354474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FC3A-EED8-42A3-977A-AAB3BFB2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Controladores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9876F-1C8E-4ECD-A507-1D4BEAF3B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Ademas</a:t>
            </a:r>
            <a:r>
              <a:rPr lang="es-MX" dirty="0"/>
              <a:t> de saber identificarlos, debemos poder controlarlos o modificarlos.</a:t>
            </a:r>
          </a:p>
          <a:p>
            <a:pPr lvl="1"/>
            <a:r>
              <a:rPr lang="es-MX" dirty="0"/>
              <a:t>Ej.</a:t>
            </a:r>
          </a:p>
          <a:p>
            <a:pPr lvl="2"/>
            <a:r>
              <a:rPr lang="es-MX" b="1" dirty="0"/>
              <a:t>HWND </a:t>
            </a:r>
            <a:r>
              <a:rPr lang="es-MX" b="1" dirty="0" err="1"/>
              <a:t>hBtnSave</a:t>
            </a:r>
            <a:r>
              <a:rPr lang="es-MX" dirty="0"/>
              <a:t>;</a:t>
            </a:r>
          </a:p>
          <a:p>
            <a:endParaRPr lang="es-MX" dirty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325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5AAB-8E8D-4ABD-A8DE-D12F402D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Callbacks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E3F11-D396-405F-A4C9-C716C19B6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Existiran</a:t>
            </a:r>
            <a:r>
              <a:rPr lang="es-MX" dirty="0"/>
              <a:t> diversas funciones estilo </a:t>
            </a:r>
            <a:r>
              <a:rPr lang="es-MX" dirty="0" err="1"/>
              <a:t>callback</a:t>
            </a:r>
            <a:r>
              <a:rPr lang="es-MX" dirty="0"/>
              <a:t> durante el uso de Windows API, estas nos permiten escuchar las acciones de las ventanas mayoritariamente.</a:t>
            </a:r>
          </a:p>
          <a:p>
            <a:r>
              <a:rPr lang="es-MX" dirty="0" err="1"/>
              <a:t>Deberan</a:t>
            </a:r>
            <a:r>
              <a:rPr lang="es-MX" dirty="0"/>
              <a:t> incluir</a:t>
            </a:r>
          </a:p>
          <a:p>
            <a:pPr lvl="1"/>
            <a:r>
              <a:rPr lang="es-MX" dirty="0"/>
              <a:t>Un controlador de la ventana</a:t>
            </a:r>
          </a:p>
          <a:p>
            <a:pPr lvl="1"/>
            <a:r>
              <a:rPr lang="es-MX" dirty="0"/>
              <a:t>Un mensaje</a:t>
            </a:r>
          </a:p>
          <a:p>
            <a:pPr lvl="1"/>
            <a:r>
              <a:rPr lang="es-MX" dirty="0" err="1"/>
              <a:t>Parametros</a:t>
            </a:r>
            <a:r>
              <a:rPr lang="es-MX" dirty="0"/>
              <a:t> externos o extras</a:t>
            </a:r>
          </a:p>
        </p:txBody>
      </p:sp>
    </p:spTree>
    <p:extLst>
      <p:ext uri="{BB962C8B-B14F-4D97-AF65-F5344CB8AC3E}">
        <p14:creationId xmlns:p14="http://schemas.microsoft.com/office/powerpoint/2010/main" val="301118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F889-F487-4EE0-B1CA-3232ECEB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Función principal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A119F-42B4-4B6A-984E-63FB498E3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Nuestra función principal llevara el nombre de </a:t>
            </a:r>
            <a:r>
              <a:rPr lang="es-MX" b="1" dirty="0" err="1"/>
              <a:t>WinMain</a:t>
            </a:r>
            <a:endParaRPr lang="es-MX" b="1" dirty="0"/>
          </a:p>
          <a:p>
            <a:r>
              <a:rPr lang="es-MX" dirty="0"/>
              <a:t>Esta recibirá ciertos </a:t>
            </a:r>
            <a:r>
              <a:rPr lang="es-MX" dirty="0" err="1"/>
              <a:t>parametros</a:t>
            </a:r>
            <a:r>
              <a:rPr lang="es-MX" dirty="0"/>
              <a:t> para poder ser usada</a:t>
            </a:r>
          </a:p>
          <a:p>
            <a:pPr lvl="1"/>
            <a:r>
              <a:rPr lang="es-MX" dirty="0"/>
              <a:t>Un controlador de nuestra aplicación</a:t>
            </a:r>
          </a:p>
          <a:p>
            <a:pPr lvl="1"/>
            <a:r>
              <a:rPr lang="es-MX" dirty="0"/>
              <a:t>Un controlador por convención de uso de retrocompatibilidad con 16 bits</a:t>
            </a:r>
          </a:p>
          <a:p>
            <a:pPr lvl="1"/>
            <a:r>
              <a:rPr lang="es-MX" dirty="0"/>
              <a:t>Una línea de comandos que se usa para enviar mensajes e inicializar la aplicación</a:t>
            </a:r>
          </a:p>
          <a:p>
            <a:pPr lvl="1"/>
            <a:r>
              <a:rPr lang="es-MX" dirty="0"/>
              <a:t>Un valor para saber como se mostrara la ventana inicialmente</a:t>
            </a:r>
          </a:p>
        </p:txBody>
      </p:sp>
    </p:spTree>
    <p:extLst>
      <p:ext uri="{BB962C8B-B14F-4D97-AF65-F5344CB8AC3E}">
        <p14:creationId xmlns:p14="http://schemas.microsoft.com/office/powerpoint/2010/main" val="568148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34</TotalTime>
  <Words>202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</vt:lpstr>
      <vt:lpstr>Banded</vt:lpstr>
      <vt:lpstr>Windows API</vt:lpstr>
      <vt:lpstr>¿Qué es?</vt:lpstr>
      <vt:lpstr>Importancia de los idetentificadores</vt:lpstr>
      <vt:lpstr>Controladores</vt:lpstr>
      <vt:lpstr>Callbacks</vt:lpstr>
      <vt:lpstr>Función principal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API</dc:title>
  <dc:creator>Jose OS</dc:creator>
  <cp:lastModifiedBy>Jose OS</cp:lastModifiedBy>
  <cp:revision>4</cp:revision>
  <dcterms:created xsi:type="dcterms:W3CDTF">2019-02-26T18:50:07Z</dcterms:created>
  <dcterms:modified xsi:type="dcterms:W3CDTF">2019-02-26T19:24:33Z</dcterms:modified>
</cp:coreProperties>
</file>