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5" r:id="rId7"/>
    <p:sldId id="258" r:id="rId8"/>
    <p:sldId id="267" r:id="rId9"/>
    <p:sldId id="268" r:id="rId10"/>
    <p:sldId id="269" r:id="rId11"/>
    <p:sldId id="259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77FA4-E963-4FA6-B2B2-23F925C578DD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FD482-05C1-46D1-9223-8532249BB57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3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B86A-D9F5-4A93-AC15-C35445F48BF1}" type="datetime1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8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ED0-636A-477E-9FC8-F489326D9268}" type="datetime1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9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6D46FD3-18B7-4E09-9B81-54615B7B3381}" type="datetime1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7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A5C5-F360-45E4-A6CE-9249CBEA487C}" type="datetime1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591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8AD40-63E6-4523-881B-3EF7197C3BDC}" type="datetime1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033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3473-B407-4053-B1DF-ABE212BE9F8C}" type="datetime1">
              <a:rPr lang="es-MX" smtClean="0"/>
              <a:t>02/04/2019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2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AED-3183-4041-A7A9-971EF2A42683}" type="datetime1">
              <a:rPr lang="es-MX" smtClean="0"/>
              <a:t>02/04/2019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66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5708-1BA6-445B-B42B-8CE512E90DF3}" type="datetime1">
              <a:rPr lang="es-MX" smtClean="0"/>
              <a:t>02/04/2019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63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2009-712C-44CB-829C-C8C6808CDCA0}" type="datetime1">
              <a:rPr lang="es-MX" smtClean="0"/>
              <a:t>02/04/2019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66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F3D-E7B5-4A1C-8A56-8C7E84893F9B}" type="datetime1">
              <a:rPr lang="es-MX" smtClean="0"/>
              <a:t>02/04/2019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22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F4B-38AA-4F47-B160-9219799EDC80}" type="datetime1">
              <a:rPr lang="es-MX" smtClean="0"/>
              <a:t>02/04/2019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69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6B5F3D-A14B-4A1B-AFB7-52E2544DFDDC}" type="datetime1">
              <a:rPr lang="es-MX" smtClean="0"/>
              <a:t>02/04/2019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5967A45-CF2E-4870-B2B9-416F821E69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156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controls/list-boxes#notifica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controls/combo-boxes#notific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controls/edit-controls#notific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483E-FACA-4953-9215-67BFE8D4D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AVANZADA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1F71D-C976-4317-ACB0-A4466AF1D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Controles de Almacenamiento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893ECE-BEA0-4682-85CE-4E4C462E144A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9CBB-E651-4C98-AF6D-8AD5813A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06570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AB61-80BF-4A84-BA7F-34C0D6D9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Notificaciones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1C6E-D79D-445D-B6BB-3B4B2057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ejemplo bien usado de esto es el </a:t>
            </a:r>
            <a:r>
              <a:rPr lang="es-MX" b="1" dirty="0"/>
              <a:t>LBN_SELCHANGE </a:t>
            </a:r>
            <a:r>
              <a:rPr lang="es-MX" dirty="0"/>
              <a:t>que nos </a:t>
            </a:r>
            <a:r>
              <a:rPr lang="es-MX" dirty="0" err="1"/>
              <a:t>dira</a:t>
            </a:r>
            <a:r>
              <a:rPr lang="es-MX" dirty="0"/>
              <a:t> cuando se requirió cambiar el elemento y fue exitoso el cambio</a:t>
            </a:r>
          </a:p>
          <a:p>
            <a:r>
              <a:rPr lang="es-MX" dirty="0"/>
              <a:t>Para mas notificaciones ver</a:t>
            </a:r>
          </a:p>
          <a:p>
            <a:pPr lvl="1"/>
            <a:r>
              <a:rPr lang="es-MX" dirty="0">
                <a:hlinkClick r:id="rId2"/>
              </a:rPr>
              <a:t>https://docs.microsoft.com/en-us/windows/desktop/controls/list-boxes#notifications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5E394-70BF-4461-AD0D-6291FCD7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00919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A913-3EFB-4A84-BB7D-1A7CF79D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Combobox</a:t>
            </a:r>
            <a:r>
              <a:rPr lang="es-MX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DC2B-C331-44D2-9C2B-3163B4A8B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i="1" dirty="0"/>
              <a:t>Combo Box </a:t>
            </a:r>
            <a:r>
              <a:rPr lang="es-MX" dirty="0"/>
              <a:t>es un control de ventana que nos permite mostrar múltiples elementos listados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BDB11-EFB5-4931-B055-B5B32BF5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965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9BE-6A07-49FE-920E-3A26C67D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77D4-6CB9-40BF-A191-642A07A36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usar de manera adecuada este control se recomienda obtener el manejador por medio de </a:t>
            </a:r>
            <a:r>
              <a:rPr lang="es-MX" b="1" dirty="0" err="1"/>
              <a:t>GetDlgItem</a:t>
            </a:r>
            <a:endParaRPr lang="es-MX" dirty="0"/>
          </a:p>
          <a:p>
            <a:r>
              <a:rPr lang="es-MX" dirty="0"/>
              <a:t>Una vez teniéndolo usaremos la función </a:t>
            </a:r>
            <a:r>
              <a:rPr lang="es-MX" b="1" dirty="0" err="1"/>
              <a:t>SendMessage</a:t>
            </a:r>
            <a:r>
              <a:rPr lang="es-MX" dirty="0"/>
              <a:t> para poder interactuar con el control, cambiando el mensaje que enviemos</a:t>
            </a:r>
          </a:p>
          <a:p>
            <a:r>
              <a:rPr lang="es-MX" dirty="0"/>
              <a:t>Los mensajes mas comunes a usar serán</a:t>
            </a:r>
          </a:p>
          <a:p>
            <a:pPr lvl="1"/>
            <a:r>
              <a:rPr lang="es-MX" b="1" dirty="0"/>
              <a:t>CB_ADDSTRING</a:t>
            </a:r>
          </a:p>
          <a:p>
            <a:pPr lvl="1"/>
            <a:r>
              <a:rPr lang="es-MX" b="1" dirty="0"/>
              <a:t>CB_SETCURSEL</a:t>
            </a:r>
          </a:p>
          <a:p>
            <a:pPr lvl="1"/>
            <a:r>
              <a:rPr lang="es-MX" b="1" dirty="0"/>
              <a:t>CB_GETCURSEL</a:t>
            </a:r>
          </a:p>
          <a:p>
            <a:pPr lvl="1"/>
            <a:r>
              <a:rPr lang="es-MX" b="1" dirty="0"/>
              <a:t>CB_GETLBTEXT</a:t>
            </a:r>
          </a:p>
          <a:p>
            <a:pPr lvl="1"/>
            <a:r>
              <a:rPr lang="es-MX" b="1" dirty="0"/>
              <a:t>CB_DELETESTRING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BD7CD-A0A2-4ABD-93D1-96DAA4AE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05390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E1E0-AD81-4396-A7F2-BE934451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0054-C30F-4A07-9E7A-3EEC454D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se </a:t>
            </a:r>
            <a:r>
              <a:rPr lang="en-US" dirty="0" err="1"/>
              <a:t>agrega</a:t>
            </a:r>
            <a:r>
              <a:rPr lang="en-US" dirty="0"/>
              <a:t> un element a la </a:t>
            </a:r>
            <a:r>
              <a:rPr lang="en-US" dirty="0" err="1"/>
              <a:t>lista</a:t>
            </a:r>
            <a:endParaRPr lang="en-US" dirty="0"/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hComboBox</a:t>
            </a:r>
            <a:r>
              <a:rPr lang="en-US" b="1" dirty="0"/>
              <a:t>, CB_ADDSTRING, 0, (LPARAM)TEXT(“</a:t>
            </a:r>
            <a:r>
              <a:rPr lang="en-US" b="1" dirty="0" err="1"/>
              <a:t>Texto</a:t>
            </a:r>
            <a:r>
              <a:rPr lang="en-US" b="1" dirty="0"/>
              <a:t>”));</a:t>
            </a:r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hComboBox</a:t>
            </a:r>
            <a:r>
              <a:rPr lang="en-US" b="1" dirty="0"/>
              <a:t>, CB_ADDSTRING, 0, </a:t>
            </a:r>
            <a:r>
              <a:rPr lang="en-US" b="1" dirty="0" err="1"/>
              <a:t>reinterpret_cast</a:t>
            </a:r>
            <a:r>
              <a:rPr lang="en-US" b="1" dirty="0"/>
              <a:t>&lt;LPARAM&gt;(“</a:t>
            </a:r>
            <a:r>
              <a:rPr lang="en-US" b="1" dirty="0" err="1"/>
              <a:t>Texto</a:t>
            </a:r>
            <a:r>
              <a:rPr lang="en-US" b="1" dirty="0"/>
              <a:t>”));</a:t>
            </a:r>
          </a:p>
          <a:p>
            <a:r>
              <a:rPr lang="en-US" dirty="0"/>
              <a:t>Como </a:t>
            </a:r>
            <a:r>
              <a:rPr lang="en-US" dirty="0" err="1"/>
              <a:t>eliminamos</a:t>
            </a:r>
            <a:r>
              <a:rPr lang="en-US" dirty="0"/>
              <a:t> un </a:t>
            </a:r>
            <a:r>
              <a:rPr lang="en-US" dirty="0" err="1"/>
              <a:t>elemento</a:t>
            </a:r>
            <a:endParaRPr lang="en-US" dirty="0"/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hComboBox</a:t>
            </a:r>
            <a:r>
              <a:rPr lang="en-US" b="1" dirty="0"/>
              <a:t>, CB_DELETESTRING, index, 0);</a:t>
            </a:r>
          </a:p>
          <a:p>
            <a:r>
              <a:rPr lang="en-US" dirty="0"/>
              <a:t>El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el element </a:t>
            </a:r>
            <a:r>
              <a:rPr lang="en-US" dirty="0" err="1"/>
              <a:t>seleccionado</a:t>
            </a:r>
            <a:r>
              <a:rPr lang="en-US" dirty="0"/>
              <a:t> sera </a:t>
            </a:r>
            <a:r>
              <a:rPr lang="en-US" dirty="0" err="1"/>
              <a:t>algo</a:t>
            </a:r>
            <a:r>
              <a:rPr lang="en-US" dirty="0"/>
              <a:t> de lo mas </a:t>
            </a:r>
            <a:r>
              <a:rPr lang="en-US" dirty="0" err="1"/>
              <a:t>usado</a:t>
            </a:r>
            <a:endParaRPr lang="en-US" dirty="0"/>
          </a:p>
          <a:p>
            <a:pPr lvl="1"/>
            <a:r>
              <a:rPr lang="en-US" b="1" dirty="0"/>
              <a:t>int </a:t>
            </a:r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hComboBox,CB_GETCURSEL</a:t>
            </a:r>
            <a:r>
              <a:rPr lang="en-US" b="1" dirty="0"/>
              <a:t>, 0, 0);</a:t>
            </a:r>
          </a:p>
          <a:p>
            <a:r>
              <a:rPr lang="en-US" dirty="0"/>
              <a:t>Y </a:t>
            </a:r>
            <a:r>
              <a:rPr lang="en-US" dirty="0" err="1"/>
              <a:t>despues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b="1" dirty="0" err="1"/>
              <a:t>SenMessage</a:t>
            </a:r>
            <a:r>
              <a:rPr lang="en-US" b="1" dirty="0"/>
              <a:t>(</a:t>
            </a:r>
            <a:r>
              <a:rPr lang="en-US" b="1" dirty="0" err="1"/>
              <a:t>hComboBox</a:t>
            </a:r>
            <a:r>
              <a:rPr lang="en-US" b="1" dirty="0"/>
              <a:t>, CB_GETLBTEXT, </a:t>
            </a:r>
            <a:r>
              <a:rPr lang="en-US" b="1" dirty="0" err="1"/>
              <a:t>i</a:t>
            </a:r>
            <a:r>
              <a:rPr lang="en-US" b="1" dirty="0"/>
              <a:t>, (LPARAM)str);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4285-4884-4125-9E8B-BC6C3874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04432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D56E-290B-45F4-B123-D92E6674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Notificaciones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91E0-2803-49A3-88B2-8986312E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ejemplo bien usado de esto es el </a:t>
            </a:r>
            <a:r>
              <a:rPr lang="es-MX" b="1" dirty="0"/>
              <a:t>CBN_SELENDOK </a:t>
            </a:r>
            <a:r>
              <a:rPr lang="es-MX" dirty="0"/>
              <a:t>que nos </a:t>
            </a:r>
            <a:r>
              <a:rPr lang="es-MX" dirty="0" err="1"/>
              <a:t>dira</a:t>
            </a:r>
            <a:r>
              <a:rPr lang="es-MX" dirty="0"/>
              <a:t> cuando se requirió cambiar el elemento y fue exitoso el cambio</a:t>
            </a:r>
          </a:p>
          <a:p>
            <a:r>
              <a:rPr lang="es-MX" dirty="0"/>
              <a:t>Para mas notificaciones ver</a:t>
            </a:r>
          </a:p>
          <a:p>
            <a:pPr lvl="1"/>
            <a:r>
              <a:rPr lang="es-MX" dirty="0">
                <a:hlinkClick r:id="rId2"/>
              </a:rPr>
              <a:t>https://docs.microsoft.com/en-us/windows/desktop/controls/combo-boxes#notifications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78E57-D69B-4307-ADF0-EC8F76B9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29533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DF9C-FF6F-4EFC-B07A-EE6C7DC8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Edit</a:t>
            </a:r>
            <a:r>
              <a:rPr lang="es-MX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A632-1DEF-4652-B7C1-E562DA29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i="1" dirty="0" err="1"/>
              <a:t>Edit</a:t>
            </a:r>
            <a:r>
              <a:rPr lang="es-MX" i="1" dirty="0"/>
              <a:t> Control </a:t>
            </a:r>
            <a:r>
              <a:rPr lang="es-MX" dirty="0"/>
              <a:t>es un control de ventana rectangular, comúnmente usado en un dialogo para habilitar la entrada de texto o para ser editado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D0BBD-8F2A-4213-9DE2-EF884AC1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75223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51AC-5028-4F9C-8C5A-8377C7CA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editarlos?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A889-22EA-4303-BA91-C25D7D49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manejar estos controles podemos hacerlo de dos formas</a:t>
            </a:r>
          </a:p>
          <a:p>
            <a:r>
              <a:rPr lang="es-MX" dirty="0"/>
              <a:t>La primera es</a:t>
            </a:r>
          </a:p>
          <a:p>
            <a:pPr lvl="1"/>
            <a:r>
              <a:rPr lang="es-MX" dirty="0"/>
              <a:t>Obteniendo su manejador</a:t>
            </a:r>
          </a:p>
          <a:p>
            <a:pPr lvl="1"/>
            <a:r>
              <a:rPr lang="es-MX" dirty="0" err="1"/>
              <a:t>Despues</a:t>
            </a:r>
            <a:r>
              <a:rPr lang="es-MX" dirty="0"/>
              <a:t> obtener o asignar el valor deseado</a:t>
            </a:r>
          </a:p>
          <a:p>
            <a:r>
              <a:rPr lang="es-MX" dirty="0"/>
              <a:t>La segunda es</a:t>
            </a:r>
          </a:p>
          <a:p>
            <a:pPr lvl="1"/>
            <a:r>
              <a:rPr lang="es-MX" dirty="0"/>
              <a:t>En una sola línea realizar la obtención o asignación de </a:t>
            </a:r>
            <a:r>
              <a:rPr lang="es-MX" dirty="0" err="1"/>
              <a:t>informacion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098B9-DE50-4F1A-9092-7127AF98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80179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2719-758C-40E2-95AD-0735AC80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C12A-90DC-43FF-9F3B-288D13EE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la primera opción usaremos las funciones</a:t>
            </a:r>
          </a:p>
          <a:p>
            <a:pPr lvl="1"/>
            <a:r>
              <a:rPr lang="es-MX" b="1" dirty="0" err="1"/>
              <a:t>GetDlgItem</a:t>
            </a:r>
            <a:endParaRPr lang="es-MX" b="1" dirty="0"/>
          </a:p>
          <a:p>
            <a:pPr lvl="1"/>
            <a:r>
              <a:rPr lang="es-MX" b="1" dirty="0" err="1"/>
              <a:t>GetWindowText</a:t>
            </a:r>
            <a:endParaRPr lang="es-MX" b="1" dirty="0"/>
          </a:p>
          <a:p>
            <a:pPr lvl="1"/>
            <a:r>
              <a:rPr lang="es-MX" b="1" dirty="0" err="1"/>
              <a:t>SetWindowText</a:t>
            </a:r>
            <a:endParaRPr lang="es-MX" b="1" dirty="0"/>
          </a:p>
          <a:p>
            <a:r>
              <a:rPr lang="es-MX" dirty="0"/>
              <a:t>En este orden </a:t>
            </a:r>
            <a:r>
              <a:rPr lang="es-MX" b="1" dirty="0" err="1"/>
              <a:t>GetDlgItem</a:t>
            </a:r>
            <a:r>
              <a:rPr lang="es-MX" dirty="0"/>
              <a:t> nos permitirá obtener el manejador</a:t>
            </a:r>
          </a:p>
          <a:p>
            <a:pPr lvl="1"/>
            <a:r>
              <a:rPr lang="es-MX" b="1" dirty="0"/>
              <a:t>HWND </a:t>
            </a:r>
            <a:r>
              <a:rPr lang="es-MX" b="1" dirty="0" err="1"/>
              <a:t>edit</a:t>
            </a:r>
            <a:r>
              <a:rPr lang="es-MX" b="1" dirty="0"/>
              <a:t> = </a:t>
            </a:r>
            <a:r>
              <a:rPr lang="es-MX" b="1" dirty="0" err="1"/>
              <a:t>GetDlgItem</a:t>
            </a:r>
            <a:r>
              <a:rPr lang="es-MX" b="1" dirty="0"/>
              <a:t>(</a:t>
            </a:r>
            <a:r>
              <a:rPr lang="es-MX" b="1" dirty="0" err="1"/>
              <a:t>hwnd</a:t>
            </a:r>
            <a:r>
              <a:rPr lang="es-MX" b="1" dirty="0"/>
              <a:t>, IDC_EDIT);</a:t>
            </a:r>
          </a:p>
          <a:p>
            <a:r>
              <a:rPr lang="es-MX" dirty="0"/>
              <a:t>Por otro lado </a:t>
            </a:r>
            <a:r>
              <a:rPr lang="es-MX" b="1" dirty="0" err="1"/>
              <a:t>GetWindowText</a:t>
            </a:r>
            <a:r>
              <a:rPr lang="es-MX" dirty="0"/>
              <a:t> nos permitirá obtener el texto y resguardarlo</a:t>
            </a:r>
          </a:p>
          <a:p>
            <a:pPr lvl="1"/>
            <a:r>
              <a:rPr lang="es-MX" b="1" dirty="0" err="1"/>
              <a:t>GetWindowText</a:t>
            </a:r>
            <a:r>
              <a:rPr lang="es-MX" b="1" dirty="0"/>
              <a:t>(</a:t>
            </a:r>
            <a:r>
              <a:rPr lang="es-MX" b="1" dirty="0" err="1"/>
              <a:t>edit</a:t>
            </a:r>
            <a:r>
              <a:rPr lang="es-MX" b="1" dirty="0"/>
              <a:t>, </a:t>
            </a:r>
            <a:r>
              <a:rPr lang="es-MX" b="1" dirty="0" err="1"/>
              <a:t>buff</a:t>
            </a:r>
            <a:r>
              <a:rPr lang="es-MX" b="1" dirty="0"/>
              <a:t>, 1024);</a:t>
            </a:r>
          </a:p>
          <a:p>
            <a:r>
              <a:rPr lang="es-MX" dirty="0"/>
              <a:t>Y por ultimo </a:t>
            </a:r>
            <a:r>
              <a:rPr lang="es-MX" b="1" dirty="0" err="1"/>
              <a:t>SetWindowText</a:t>
            </a:r>
            <a:r>
              <a:rPr lang="es-MX" dirty="0"/>
              <a:t> nos permitirá asignar un texto</a:t>
            </a:r>
          </a:p>
          <a:p>
            <a:pPr lvl="1"/>
            <a:r>
              <a:rPr lang="es-MX" b="1" dirty="0" err="1"/>
              <a:t>SetWindowText</a:t>
            </a:r>
            <a:r>
              <a:rPr lang="es-MX" b="1" dirty="0"/>
              <a:t>(</a:t>
            </a:r>
            <a:r>
              <a:rPr lang="es-MX" b="1" dirty="0" err="1"/>
              <a:t>edit</a:t>
            </a:r>
            <a:r>
              <a:rPr lang="es-MX" b="1" dirty="0"/>
              <a:t>, </a:t>
            </a:r>
            <a:r>
              <a:rPr lang="es-MX" b="1" dirty="0" err="1"/>
              <a:t>buff</a:t>
            </a:r>
            <a:r>
              <a:rPr lang="es-MX" b="1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3999-C024-47EA-A5E9-46F2A1B4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95913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F129-7C7C-40D6-8918-F1165488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5232-7767-43F8-9E3D-1E507CE1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para poder realizar la segunda forma usaremos las funciones</a:t>
            </a:r>
          </a:p>
          <a:p>
            <a:pPr lvl="1"/>
            <a:r>
              <a:rPr lang="es-MX" b="1" dirty="0" err="1"/>
              <a:t>GetDlgItemText</a:t>
            </a:r>
            <a:endParaRPr lang="es-MX" b="1" dirty="0"/>
          </a:p>
          <a:p>
            <a:pPr lvl="1"/>
            <a:r>
              <a:rPr lang="es-MX" b="1" dirty="0" err="1"/>
              <a:t>SetDlgItemText</a:t>
            </a:r>
            <a:endParaRPr lang="es-MX" b="1" dirty="0"/>
          </a:p>
          <a:p>
            <a:r>
              <a:rPr lang="es-MX" dirty="0"/>
              <a:t>Para esto tendremos que mandar el </a:t>
            </a:r>
            <a:r>
              <a:rPr lang="es-MX" b="1" dirty="0"/>
              <a:t>manejador</a:t>
            </a:r>
            <a:r>
              <a:rPr lang="es-MX" dirty="0"/>
              <a:t> de nuestro dialogo, el </a:t>
            </a:r>
            <a:r>
              <a:rPr lang="es-MX" b="1" dirty="0"/>
              <a:t>ID</a:t>
            </a:r>
            <a:r>
              <a:rPr lang="es-MX" dirty="0"/>
              <a:t> del objeto, el </a:t>
            </a:r>
            <a:r>
              <a:rPr lang="es-MX" b="1" dirty="0"/>
              <a:t>donde</a:t>
            </a:r>
            <a:r>
              <a:rPr lang="es-MX" dirty="0"/>
              <a:t> se resguardara y la </a:t>
            </a:r>
            <a:r>
              <a:rPr lang="es-MX" b="1" dirty="0"/>
              <a:t>cantidad</a:t>
            </a:r>
            <a:r>
              <a:rPr lang="es-MX" dirty="0"/>
              <a:t> de datos a resguardar</a:t>
            </a:r>
          </a:p>
          <a:p>
            <a:pPr lvl="1"/>
            <a:r>
              <a:rPr lang="es-MX" b="1" dirty="0" err="1"/>
              <a:t>GetDlgItemText</a:t>
            </a:r>
            <a:r>
              <a:rPr lang="es-MX" b="1" dirty="0"/>
              <a:t>(</a:t>
            </a:r>
            <a:r>
              <a:rPr lang="es-MX" b="1" dirty="0" err="1"/>
              <a:t>hwnd</a:t>
            </a:r>
            <a:r>
              <a:rPr lang="es-MX" b="1" dirty="0"/>
              <a:t>, IDC_EDIT, </a:t>
            </a:r>
            <a:r>
              <a:rPr lang="es-MX" b="1" dirty="0" err="1"/>
              <a:t>buff</a:t>
            </a:r>
            <a:r>
              <a:rPr lang="es-MX" b="1" dirty="0"/>
              <a:t>, 1024);</a:t>
            </a:r>
          </a:p>
          <a:p>
            <a:r>
              <a:rPr lang="es-MX" dirty="0"/>
              <a:t>Por otro lado para poderlo asignar será lo mismo pero sin necesidad de la </a:t>
            </a:r>
            <a:r>
              <a:rPr lang="es-MX" b="1" dirty="0"/>
              <a:t>cantidad </a:t>
            </a:r>
            <a:r>
              <a:rPr lang="es-MX" dirty="0"/>
              <a:t> de datos a guardar</a:t>
            </a:r>
          </a:p>
          <a:p>
            <a:pPr lvl="1"/>
            <a:r>
              <a:rPr lang="es-MX" b="1" dirty="0" err="1"/>
              <a:t>SetDlgItemText</a:t>
            </a:r>
            <a:r>
              <a:rPr lang="es-MX" b="1" dirty="0"/>
              <a:t>(</a:t>
            </a:r>
            <a:r>
              <a:rPr lang="es-MX" b="1" dirty="0" err="1"/>
              <a:t>hwnd</a:t>
            </a:r>
            <a:r>
              <a:rPr lang="es-MX" b="1" dirty="0"/>
              <a:t>, IDC_EDIT, </a:t>
            </a:r>
            <a:r>
              <a:rPr lang="es-MX" b="1" dirty="0" err="1"/>
              <a:t>buff</a:t>
            </a:r>
            <a:r>
              <a:rPr lang="es-MX" b="1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6A7D9-FD9F-452C-B650-D12951B8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06681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0F0C-B1E3-457A-8E89-9FF080F6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Notificaciones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9334-5019-4538-A618-14E38435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hacer uso de estas requeriremos crear un caso dentro de nuestro </a:t>
            </a:r>
            <a:r>
              <a:rPr lang="es-MX" b="1" dirty="0"/>
              <a:t>WM_COMMAND</a:t>
            </a:r>
            <a:r>
              <a:rPr lang="es-MX" dirty="0"/>
              <a:t> con el nombre de nuestro </a:t>
            </a:r>
            <a:r>
              <a:rPr lang="es-MX" dirty="0" err="1"/>
              <a:t>Edit</a:t>
            </a:r>
            <a:r>
              <a:rPr lang="es-MX" dirty="0"/>
              <a:t>, y comprarlo contra nuestro </a:t>
            </a:r>
            <a:r>
              <a:rPr lang="es-MX" b="1" dirty="0" err="1"/>
              <a:t>wParam</a:t>
            </a:r>
            <a:r>
              <a:rPr lang="es-MX" b="1" dirty="0"/>
              <a:t> </a:t>
            </a:r>
            <a:r>
              <a:rPr lang="es-MX" dirty="0"/>
              <a:t>pero convertido en un </a:t>
            </a:r>
            <a:r>
              <a:rPr lang="es-MX" b="1" dirty="0"/>
              <a:t>HIWORD</a:t>
            </a:r>
            <a:endParaRPr lang="es-MX" dirty="0"/>
          </a:p>
          <a:p>
            <a:r>
              <a:rPr lang="es-MX" dirty="0"/>
              <a:t>Una notificación por ejemplo es </a:t>
            </a:r>
            <a:r>
              <a:rPr lang="es-MX" b="1" dirty="0"/>
              <a:t>EN_CHANGE </a:t>
            </a:r>
            <a:r>
              <a:rPr lang="es-MX" dirty="0"/>
              <a:t>la cual se dedica a escuchar si se realizo algún cambio a nuestro </a:t>
            </a:r>
            <a:r>
              <a:rPr lang="es-MX" dirty="0" err="1"/>
              <a:t>Edit</a:t>
            </a:r>
            <a:endParaRPr lang="es-MX" dirty="0"/>
          </a:p>
          <a:p>
            <a:r>
              <a:rPr lang="es-MX" dirty="0"/>
              <a:t>Para mas notificaciones ver</a:t>
            </a:r>
          </a:p>
          <a:p>
            <a:pPr lvl="1"/>
            <a:r>
              <a:rPr lang="es-MX" dirty="0">
                <a:hlinkClick r:id="rId2"/>
              </a:rPr>
              <a:t>https://docs.microsoft.com/en-us/windows/desktop/controls/edit-controls#notifications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D5C08-6DE9-4D01-A187-58F63EA2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71739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52B8-4237-408E-AFEA-A24A9EED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ListBox</a:t>
            </a:r>
            <a:r>
              <a:rPr lang="es-MX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0F96-7C7D-4536-ACAF-6383D09C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i="1" dirty="0" err="1"/>
              <a:t>List</a:t>
            </a:r>
            <a:r>
              <a:rPr lang="es-MX" i="1" dirty="0"/>
              <a:t> Box </a:t>
            </a:r>
            <a:r>
              <a:rPr lang="es-MX" dirty="0"/>
              <a:t>es un control de ventana que nos permite enlistar propiedades o </a:t>
            </a:r>
            <a:r>
              <a:rPr lang="es-MX" dirty="0" err="1"/>
              <a:t>caracteristicas</a:t>
            </a:r>
            <a:r>
              <a:rPr lang="es-MX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12970-E615-4F38-BDD6-6AC071ED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81791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D7DB-7EA4-4A2A-998C-E1ABAC6E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4EF2-7082-4AEB-AC1D-F28F4784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usar de manera adecuada este control se recomienda obtener el manejador por medio de </a:t>
            </a:r>
            <a:r>
              <a:rPr lang="es-MX" b="1" dirty="0" err="1"/>
              <a:t>GetDlgItem</a:t>
            </a:r>
            <a:endParaRPr lang="es-MX" dirty="0"/>
          </a:p>
          <a:p>
            <a:r>
              <a:rPr lang="es-MX" dirty="0"/>
              <a:t>Una vez teniéndolo usaremos la función </a:t>
            </a:r>
            <a:r>
              <a:rPr lang="es-MX" b="1" dirty="0" err="1"/>
              <a:t>SendMessage</a:t>
            </a:r>
            <a:r>
              <a:rPr lang="es-MX" dirty="0"/>
              <a:t> para poder interactuar con el control, cambiando el mensaje que enviemos</a:t>
            </a:r>
          </a:p>
          <a:p>
            <a:r>
              <a:rPr lang="es-MX" dirty="0"/>
              <a:t>Los mensajes mas comunes a usar serán</a:t>
            </a:r>
          </a:p>
          <a:p>
            <a:pPr lvl="1"/>
            <a:r>
              <a:rPr lang="es-MX" b="1" dirty="0"/>
              <a:t>LB_ADDSTRING</a:t>
            </a:r>
          </a:p>
          <a:p>
            <a:pPr lvl="1"/>
            <a:r>
              <a:rPr lang="es-MX" b="1" dirty="0"/>
              <a:t>LB_SETCURSEL</a:t>
            </a:r>
          </a:p>
          <a:p>
            <a:pPr lvl="1"/>
            <a:r>
              <a:rPr lang="es-MX" b="1" dirty="0"/>
              <a:t>LB_GETCURSEL</a:t>
            </a:r>
          </a:p>
          <a:p>
            <a:pPr lvl="1"/>
            <a:r>
              <a:rPr lang="es-MX" b="1" dirty="0"/>
              <a:t>LB_GETTEXT</a:t>
            </a:r>
          </a:p>
          <a:p>
            <a:pPr lvl="1"/>
            <a:r>
              <a:rPr lang="es-MX" b="1" dirty="0"/>
              <a:t>LB_DELETESTRING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2D7FA-84CD-43A9-AB0C-258C5C90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48615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5DAE-2FB1-4BF0-9C08-DF572B0F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47FD-B367-4D3D-9FAE-7D1B92BD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se </a:t>
            </a:r>
            <a:r>
              <a:rPr lang="en-US" dirty="0" err="1"/>
              <a:t>agrega</a:t>
            </a:r>
            <a:r>
              <a:rPr lang="en-US" dirty="0"/>
              <a:t> un element a la </a:t>
            </a:r>
            <a:r>
              <a:rPr lang="en-US" dirty="0" err="1"/>
              <a:t>lista</a:t>
            </a:r>
            <a:endParaRPr lang="en-US" dirty="0"/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hListBox</a:t>
            </a:r>
            <a:r>
              <a:rPr lang="en-US" b="1" dirty="0"/>
              <a:t>, LB_ADDSTRING, 0, (LPARAM)TEXT(“</a:t>
            </a:r>
            <a:r>
              <a:rPr lang="en-US" b="1" dirty="0" err="1"/>
              <a:t>Texto</a:t>
            </a:r>
            <a:r>
              <a:rPr lang="en-US" b="1" dirty="0"/>
              <a:t>”));</a:t>
            </a:r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hListBox</a:t>
            </a:r>
            <a:r>
              <a:rPr lang="en-US" b="1" dirty="0"/>
              <a:t>, LB _ADDSTRING, 0, </a:t>
            </a:r>
            <a:r>
              <a:rPr lang="en-US" b="1" dirty="0" err="1"/>
              <a:t>reinterpret_cast</a:t>
            </a:r>
            <a:r>
              <a:rPr lang="en-US" b="1" dirty="0"/>
              <a:t>&lt;LPARAM&gt;(“</a:t>
            </a:r>
            <a:r>
              <a:rPr lang="en-US" b="1" dirty="0" err="1"/>
              <a:t>Texto</a:t>
            </a:r>
            <a:r>
              <a:rPr lang="en-US" b="1" dirty="0"/>
              <a:t>”));</a:t>
            </a:r>
          </a:p>
          <a:p>
            <a:r>
              <a:rPr lang="en-US" dirty="0"/>
              <a:t>Como </a:t>
            </a:r>
            <a:r>
              <a:rPr lang="en-US" dirty="0" err="1"/>
              <a:t>eliminamos</a:t>
            </a:r>
            <a:r>
              <a:rPr lang="en-US" dirty="0"/>
              <a:t> un </a:t>
            </a:r>
            <a:r>
              <a:rPr lang="en-US" dirty="0" err="1"/>
              <a:t>elemento</a:t>
            </a:r>
            <a:endParaRPr lang="en-US" dirty="0"/>
          </a:p>
          <a:p>
            <a:pPr lvl="1"/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hListBox</a:t>
            </a:r>
            <a:r>
              <a:rPr lang="en-US" b="1" dirty="0"/>
              <a:t>, LB_DELETESTRING, index, 0);</a:t>
            </a:r>
          </a:p>
          <a:p>
            <a:r>
              <a:rPr lang="en-US" dirty="0"/>
              <a:t>El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el element </a:t>
            </a:r>
            <a:r>
              <a:rPr lang="en-US" dirty="0" err="1"/>
              <a:t>seleccionado</a:t>
            </a:r>
            <a:r>
              <a:rPr lang="en-US" dirty="0"/>
              <a:t> sera </a:t>
            </a:r>
            <a:r>
              <a:rPr lang="en-US" dirty="0" err="1"/>
              <a:t>algo</a:t>
            </a:r>
            <a:r>
              <a:rPr lang="en-US" dirty="0"/>
              <a:t> de lo mas </a:t>
            </a:r>
            <a:r>
              <a:rPr lang="en-US" dirty="0" err="1"/>
              <a:t>usado</a:t>
            </a:r>
            <a:endParaRPr lang="en-US" dirty="0"/>
          </a:p>
          <a:p>
            <a:pPr lvl="1"/>
            <a:r>
              <a:rPr lang="en-US" b="1" dirty="0"/>
              <a:t>int </a:t>
            </a:r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SendMessage</a:t>
            </a:r>
            <a:r>
              <a:rPr lang="en-US" b="1" dirty="0"/>
              <a:t>(</a:t>
            </a:r>
            <a:r>
              <a:rPr lang="en-US" b="1" dirty="0" err="1"/>
              <a:t>hListBox,LB_GETCURSEL</a:t>
            </a:r>
            <a:r>
              <a:rPr lang="en-US" b="1" dirty="0"/>
              <a:t>, 0, 0);</a:t>
            </a:r>
          </a:p>
          <a:p>
            <a:r>
              <a:rPr lang="en-US" dirty="0"/>
              <a:t>Y </a:t>
            </a:r>
            <a:r>
              <a:rPr lang="en-US" dirty="0" err="1"/>
              <a:t>despues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b="1" dirty="0" err="1"/>
              <a:t>SenMessage</a:t>
            </a:r>
            <a:r>
              <a:rPr lang="en-US" b="1" dirty="0"/>
              <a:t>(</a:t>
            </a:r>
            <a:r>
              <a:rPr lang="en-US" b="1" dirty="0" err="1"/>
              <a:t>hListBox</a:t>
            </a:r>
            <a:r>
              <a:rPr lang="en-US" b="1" dirty="0"/>
              <a:t>, LB_GETTEXT, </a:t>
            </a:r>
            <a:r>
              <a:rPr lang="en-US" b="1" dirty="0" err="1"/>
              <a:t>i</a:t>
            </a:r>
            <a:r>
              <a:rPr lang="en-US" b="1" dirty="0"/>
              <a:t>, (LPARAM)str);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917C-6328-40DA-ABE7-7E89FD78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32665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89</TotalTime>
  <Words>870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PROGRAMACIÓN AVANZADA</vt:lpstr>
      <vt:lpstr>Edit Control</vt:lpstr>
      <vt:lpstr>¿Cómo editarlos?</vt:lpstr>
      <vt:lpstr>PowerPoint Presentation</vt:lpstr>
      <vt:lpstr>PowerPoint Presentation</vt:lpstr>
      <vt:lpstr>Notificaciones</vt:lpstr>
      <vt:lpstr>ListBox Control</vt:lpstr>
      <vt:lpstr>PowerPoint Presentation</vt:lpstr>
      <vt:lpstr>PowerPoint Presentation</vt:lpstr>
      <vt:lpstr>Notificaciones</vt:lpstr>
      <vt:lpstr>Combobox Control</vt:lpstr>
      <vt:lpstr>PowerPoint Presentation</vt:lpstr>
      <vt:lpstr>PowerPoint Presentation</vt:lpstr>
      <vt:lpstr>Notificaciones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dc:creator>Jose OS</dc:creator>
  <cp:lastModifiedBy>Jose OS</cp:lastModifiedBy>
  <cp:revision>14</cp:revision>
  <dcterms:created xsi:type="dcterms:W3CDTF">2019-03-19T00:53:46Z</dcterms:created>
  <dcterms:modified xsi:type="dcterms:W3CDTF">2019-04-02T20:30:18Z</dcterms:modified>
</cp:coreProperties>
</file>