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5"/>
  </p:notesMasterIdLst>
  <p:handoutMasterIdLst>
    <p:handoutMasterId r:id="rId46"/>
  </p:handoutMasterIdLst>
  <p:sldIdLst>
    <p:sldId id="256" r:id="rId3"/>
    <p:sldId id="860" r:id="rId4"/>
    <p:sldId id="843" r:id="rId5"/>
    <p:sldId id="823" r:id="rId6"/>
    <p:sldId id="862" r:id="rId7"/>
    <p:sldId id="868" r:id="rId8"/>
    <p:sldId id="863" r:id="rId9"/>
    <p:sldId id="865" r:id="rId10"/>
    <p:sldId id="866" r:id="rId11"/>
    <p:sldId id="867" r:id="rId12"/>
    <p:sldId id="822" r:id="rId13"/>
    <p:sldId id="839" r:id="rId14"/>
    <p:sldId id="840" r:id="rId15"/>
    <p:sldId id="857" r:id="rId16"/>
    <p:sldId id="841" r:id="rId17"/>
    <p:sldId id="847" r:id="rId18"/>
    <p:sldId id="851" r:id="rId19"/>
    <p:sldId id="852" r:id="rId20"/>
    <p:sldId id="853" r:id="rId21"/>
    <p:sldId id="869" r:id="rId22"/>
    <p:sldId id="875" r:id="rId23"/>
    <p:sldId id="836" r:id="rId24"/>
    <p:sldId id="838" r:id="rId25"/>
    <p:sldId id="827" r:id="rId26"/>
    <p:sldId id="821" r:id="rId27"/>
    <p:sldId id="825" r:id="rId28"/>
    <p:sldId id="826" r:id="rId29"/>
    <p:sldId id="829" r:id="rId30"/>
    <p:sldId id="828" r:id="rId31"/>
    <p:sldId id="830" r:id="rId32"/>
    <p:sldId id="831" r:id="rId33"/>
    <p:sldId id="870" r:id="rId34"/>
    <p:sldId id="873" r:id="rId35"/>
    <p:sldId id="874" r:id="rId36"/>
    <p:sldId id="849" r:id="rId37"/>
    <p:sldId id="848" r:id="rId38"/>
    <p:sldId id="845" r:id="rId39"/>
    <p:sldId id="871" r:id="rId40"/>
    <p:sldId id="872" r:id="rId41"/>
    <p:sldId id="854" r:id="rId42"/>
    <p:sldId id="855" r:id="rId43"/>
    <p:sldId id="81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>
        <p:scale>
          <a:sx n="100" d="100"/>
          <a:sy n="100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י"ח/חשון/תשע"ד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atkin/Tutorials/CreatingPack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D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roscpp/htm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catkin/Tutorials/create_a_workspac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atkin/Tutorials/create_a_workspa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2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Manifest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a package manifest: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5057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http://wiki.ros.org/catkin/Tutorials/CreatingPackage</a:t>
            </a:r>
            <a:endParaRPr lang="en-US" dirty="0" smtClean="0"/>
          </a:p>
          <a:p>
            <a:r>
              <a:rPr lang="en-US" dirty="0" smtClean="0"/>
              <a:t>Change to the source directory of the workspace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err="1" smtClean="0"/>
              <a:t>catkin_create_pkg</a:t>
            </a:r>
            <a:r>
              <a:rPr lang="en-US" dirty="0" smtClean="0"/>
              <a:t> creates a new package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038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&lt;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&gt; [depend1] [depend2] [depend3]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5181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test_package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2971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http://wiki.ros.org/IDEs</a:t>
            </a:r>
            <a:endParaRPr lang="en-US" dirty="0" smtClean="0"/>
          </a:p>
          <a:p>
            <a:r>
              <a:rPr lang="en-US" dirty="0" smtClean="0"/>
              <a:t>For building and running ROS programs from IDEs, the ROS environment has to be set up.</a:t>
            </a:r>
          </a:p>
          <a:p>
            <a:pPr lvl="1"/>
            <a:r>
              <a:rPr lang="en-US" dirty="0" smtClean="0"/>
              <a:t>Running your IDE from your ROS-sourced shell should be the easiest way</a:t>
            </a:r>
          </a:p>
          <a:p>
            <a:pPr lvl="1"/>
            <a:r>
              <a:rPr lang="en-US" dirty="0" smtClean="0"/>
              <a:t>Likewise, you can enhance your IDE's launcher icon to load your shells environment.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JVM is installed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apt-get install default-</a:t>
            </a:r>
            <a:r>
              <a:rPr lang="en-US" dirty="0" err="1" smtClean="0"/>
              <a:t>jre</a:t>
            </a:r>
            <a:endParaRPr lang="en-US" dirty="0" smtClean="0"/>
          </a:p>
          <a:p>
            <a:r>
              <a:rPr lang="en-US" dirty="0" smtClean="0"/>
              <a:t>Download eclipse IDE for C/C++ developers from </a:t>
            </a:r>
            <a:r>
              <a:rPr lang="en-US" dirty="0" smtClean="0">
                <a:hlinkClick r:id="rId2"/>
              </a:rPr>
              <a:t>http://www.eclipse.org/downloads/</a:t>
            </a:r>
            <a:endParaRPr lang="en-US" dirty="0" smtClean="0"/>
          </a:p>
          <a:p>
            <a:pPr lvl="1"/>
            <a:r>
              <a:rPr lang="en-US" dirty="0" smtClean="0"/>
              <a:t>Latest version of the file is: eclipse-cpp-kepler-SR1-linux-gtk.tar.gz</a:t>
            </a:r>
          </a:p>
          <a:p>
            <a:r>
              <a:rPr lang="en-US" dirty="0" smtClean="0"/>
              <a:t>Extract eclipse into a folder of your choice</a:t>
            </a:r>
          </a:p>
          <a:p>
            <a:r>
              <a:rPr lang="en-US" dirty="0" smtClean="0"/>
              <a:t>Move eclipse to the /opt folder. 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eclipse /opt</a:t>
            </a:r>
          </a:p>
          <a:p>
            <a:r>
              <a:rPr lang="en-US" dirty="0" smtClean="0"/>
              <a:t>Create a link to it so it can be used by all users 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-s /opt/eclipse/eclipse /</a:t>
            </a:r>
            <a:r>
              <a:rPr lang="en-US" dirty="0" err="1" smtClean="0"/>
              <a:t>usr</a:t>
            </a:r>
            <a:r>
              <a:rPr lang="en-US" dirty="0" smtClean="0"/>
              <a:t>/bin/eclipse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an entry in the Unity Dash for easier access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/share/applications/</a:t>
            </a:r>
            <a:r>
              <a:rPr lang="en-US" dirty="0" err="1" smtClean="0"/>
              <a:t>eclipse.desktop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bash –</a:t>
            </a:r>
            <a:r>
              <a:rPr lang="en-US" dirty="0" err="1" smtClean="0"/>
              <a:t>i</a:t>
            </a:r>
            <a:r>
              <a:rPr lang="en-US" dirty="0" smtClean="0"/>
              <a:t> - c command will cause your IDE's launcher icon to load your ROS-sourced shell environment before launching eclipse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438400"/>
            <a:ext cx="5867400" cy="240065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[Desktop Entry]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Name=Eclipse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Type=Application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Exec=bash 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 "/opt/eclipse/eclipse"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Terminal=false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Icon=/opt/eclipse/icon.xpm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Comment=Integrated Development Environment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NoDisplay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Categories=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Development;IDE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Name[en]=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eclipse.desktop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Eclipse Project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workspace directory and run </a:t>
            </a:r>
            <a:r>
              <a:rPr lang="en-US" dirty="0" err="1" smtClean="0"/>
              <a:t>catkin_make</a:t>
            </a:r>
            <a:r>
              <a:rPr lang="en-US" dirty="0" smtClean="0"/>
              <a:t> with options to generate eclipse project files: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project files will be generated in the build/ folder (~/</a:t>
            </a:r>
            <a:r>
              <a:rPr lang="en-US" dirty="0" err="1" smtClean="0"/>
              <a:t>catkin_ws</a:t>
            </a:r>
            <a:r>
              <a:rPr lang="en-US" dirty="0" smtClean="0"/>
              <a:t>/build/.project and ~/</a:t>
            </a:r>
            <a:r>
              <a:rPr lang="en-US" dirty="0" err="1" smtClean="0"/>
              <a:t>catkin_ws</a:t>
            </a:r>
            <a:r>
              <a:rPr lang="en-US" dirty="0" smtClean="0"/>
              <a:t>/build/.</a:t>
            </a:r>
            <a:r>
              <a:rPr lang="en-US" dirty="0" err="1" smtClean="0"/>
              <a:t>cproject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smtClean="0"/>
              <a:t>$</a:t>
            </a:r>
            <a:r>
              <a:rPr lang="en-US" sz="2000" dirty="0" err="1" smtClean="0"/>
              <a:t>catkin_make</a:t>
            </a:r>
            <a:r>
              <a:rPr lang="en-US" sz="2000" dirty="0" smtClean="0"/>
              <a:t> --force-</a:t>
            </a:r>
            <a:r>
              <a:rPr lang="en-US" sz="2000" dirty="0" err="1" smtClean="0"/>
              <a:t>cmake</a:t>
            </a:r>
            <a:r>
              <a:rPr lang="en-US" sz="2000" dirty="0" smtClean="0"/>
              <a:t> -</a:t>
            </a:r>
            <a:r>
              <a:rPr lang="en-US" sz="2000" dirty="0" err="1" smtClean="0"/>
              <a:t>G"Eclipse</a:t>
            </a:r>
            <a:r>
              <a:rPr lang="en-US" sz="2000" dirty="0" smtClean="0"/>
              <a:t> CDT4 - Unix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start Eclipse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catkin_ws</a:t>
            </a:r>
            <a:r>
              <a:rPr lang="en-US" dirty="0" smtClean="0"/>
              <a:t> folder as the workspace folder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9531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File --&gt; Import --&gt; General --&gt; Existing Projects into Workspace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421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import the project from the ~/</a:t>
            </a:r>
            <a:r>
              <a:rPr lang="en-US" dirty="0" err="1" smtClean="0"/>
              <a:t>catkin_ws</a:t>
            </a:r>
            <a:r>
              <a:rPr lang="en-US" dirty="0" smtClean="0"/>
              <a:t>/build folder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362200"/>
            <a:ext cx="3429000" cy="40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Preprocessor Include Paths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4200"/>
            <a:ext cx="4191000" cy="34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 default, the </a:t>
            </a:r>
            <a:r>
              <a:rPr lang="en-US" dirty="0" err="1" smtClean="0"/>
              <a:t>intellisense</a:t>
            </a:r>
            <a:r>
              <a:rPr lang="en-US" dirty="0" smtClean="0"/>
              <a:t> in Eclipse won’t recognize the system header files (like &lt;string&gt;). To fix that:</a:t>
            </a:r>
          </a:p>
          <a:p>
            <a:pPr lvl="1"/>
            <a:r>
              <a:rPr lang="en-US" dirty="0" smtClean="0"/>
              <a:t>Go to Project Properties --&gt; C/C++ General --&gt; Preprocessor Include Paths, Macros, etc. --&gt;</a:t>
            </a:r>
            <a:r>
              <a:rPr lang="en-US" dirty="0" smtClean="0">
                <a:sym typeface="Wingdings" pitchFamily="2" charset="2"/>
              </a:rPr>
              <a:t> Providers tab</a:t>
            </a:r>
            <a:endParaRPr lang="en-US" dirty="0" smtClean="0"/>
          </a:p>
          <a:p>
            <a:pPr lvl="1"/>
            <a:r>
              <a:rPr lang="en-US" dirty="0" smtClean="0"/>
              <a:t>Check CDT GCC Built-in Compiler Settings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development environment setup</a:t>
            </a:r>
          </a:p>
          <a:p>
            <a:r>
              <a:rPr lang="en-US" dirty="0" smtClean="0"/>
              <a:t>ROS packages structure</a:t>
            </a:r>
          </a:p>
          <a:p>
            <a:r>
              <a:rPr lang="en-US" dirty="0" smtClean="0"/>
              <a:t>ROS Integration with Eclipse</a:t>
            </a:r>
          </a:p>
          <a:p>
            <a:r>
              <a:rPr lang="en-US" dirty="0" smtClean="0"/>
              <a:t>Writing your first Node</a:t>
            </a:r>
          </a:p>
          <a:p>
            <a:r>
              <a:rPr lang="en-US" dirty="0" smtClean="0"/>
              <a:t>Running and debugging your nodes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Preprocessor Include Paths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244600"/>
          </a:xfrm>
        </p:spPr>
        <p:txBody>
          <a:bodyPr>
            <a:normAutofit/>
          </a:bodyPr>
          <a:lstStyle/>
          <a:p>
            <a:r>
              <a:rPr lang="en-US" dirty="0" smtClean="0"/>
              <a:t>After that rebuild the C/C++ index by Right click on project -&gt; Index -&gt; Rebuild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25189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provides a link "Source directory" within the project so that you can edit the 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2060581" cy="38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Source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 </a:t>
            </a:r>
            <a:r>
              <a:rPr lang="en-US" b="1" dirty="0" err="1" smtClean="0"/>
              <a:t>src</a:t>
            </a:r>
            <a:r>
              <a:rPr lang="en-US" b="1" dirty="0" smtClean="0"/>
              <a:t> </a:t>
            </a:r>
            <a:r>
              <a:rPr lang="en-US" dirty="0" smtClean="0"/>
              <a:t>and select </a:t>
            </a:r>
            <a:r>
              <a:rPr lang="en-US" b="1" dirty="0" smtClean="0"/>
              <a:t>New</a:t>
            </a:r>
            <a:r>
              <a:rPr lang="en-US" dirty="0" smtClean="0"/>
              <a:t> –&gt; </a:t>
            </a:r>
            <a:r>
              <a:rPr lang="en-US" b="1" dirty="0" smtClean="0"/>
              <a:t>Source File</a:t>
            </a:r>
            <a:r>
              <a:rPr lang="en-US" dirty="0" smtClean="0"/>
              <a:t>, and create a file named talker.cpp 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34000" cy="38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Eclipse standard shortcuts to get code completion (i.e.,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0"/>
            <a:ext cx="6767512" cy="38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C++ Client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roscpp</a:t>
            </a:r>
            <a:r>
              <a:rPr lang="en-US" dirty="0" smtClean="0"/>
              <a:t> is a ROS client implementation in C++</a:t>
            </a:r>
          </a:p>
          <a:p>
            <a:r>
              <a:rPr lang="en-US" dirty="0" smtClean="0"/>
              <a:t>Library documentation can be found at:</a:t>
            </a:r>
          </a:p>
          <a:p>
            <a:pPr lvl="1"/>
            <a:r>
              <a:rPr lang="en-US" dirty="0" smtClean="0">
                <a:hlinkClick r:id="rId2"/>
              </a:rPr>
              <a:t>http://docs.ros.org/api/roscpp/html/</a:t>
            </a:r>
            <a:endParaRPr lang="en-US" dirty="0" smtClean="0"/>
          </a:p>
          <a:p>
            <a:r>
              <a:rPr lang="en-US" dirty="0" smtClean="0"/>
              <a:t>ROS header files can be found at: /opt/</a:t>
            </a:r>
            <a:r>
              <a:rPr lang="en-US" dirty="0" err="1" smtClean="0"/>
              <a:t>ros</a:t>
            </a:r>
            <a:r>
              <a:rPr lang="en-US" dirty="0" smtClean="0"/>
              <a:t>/hydro/include</a:t>
            </a:r>
          </a:p>
          <a:p>
            <a:pPr lvl="1"/>
            <a:r>
              <a:rPr lang="en-US" dirty="0" smtClean="0"/>
              <a:t>For example, /opt/</a:t>
            </a:r>
            <a:r>
              <a:rPr lang="en-US" dirty="0" err="1" smtClean="0"/>
              <a:t>ros</a:t>
            </a:r>
            <a:r>
              <a:rPr lang="en-US" dirty="0" smtClean="0"/>
              <a:t>/hydro/include/</a:t>
            </a:r>
            <a:r>
              <a:rPr lang="en-US" dirty="0" err="1" smtClean="0"/>
              <a:t>ros</a:t>
            </a:r>
            <a:r>
              <a:rPr lang="en-US" dirty="0" smtClean="0"/>
              <a:t>/</a:t>
            </a:r>
            <a:r>
              <a:rPr lang="en-US" dirty="0" err="1" smtClean="0"/>
              <a:t>ros.h</a:t>
            </a:r>
            <a:endParaRPr lang="en-US" dirty="0" smtClean="0"/>
          </a:p>
          <a:p>
            <a:r>
              <a:rPr lang="en-US" dirty="0" smtClean="0"/>
              <a:t>ROS core binaries are located at: /opt/</a:t>
            </a:r>
            <a:r>
              <a:rPr lang="en-US" dirty="0" err="1" smtClean="0"/>
              <a:t>ros</a:t>
            </a:r>
            <a:r>
              <a:rPr lang="en-US" dirty="0" smtClean="0"/>
              <a:t>/hydro/bin</a:t>
            </a:r>
          </a:p>
          <a:p>
            <a:pPr lvl="1"/>
            <a:r>
              <a:rPr lang="en-US" dirty="0" smtClean="0"/>
              <a:t>For example, /opt/</a:t>
            </a:r>
            <a:r>
              <a:rPr lang="en-US" dirty="0" err="1" smtClean="0"/>
              <a:t>ros</a:t>
            </a:r>
            <a:r>
              <a:rPr lang="en-US" dirty="0" smtClean="0"/>
              <a:t>/hydro/bin/</a:t>
            </a:r>
            <a:r>
              <a:rPr lang="en-US" dirty="0" err="1" smtClean="0"/>
              <a:t>rosrun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version of </a:t>
            </a:r>
            <a:r>
              <a:rPr lang="en-US" dirty="0" err="1" smtClean="0"/>
              <a:t>ros</a:t>
            </a:r>
            <a:r>
              <a:rPr lang="en-US" dirty="0" smtClean="0"/>
              <a:t>::init() must be called before using any of the rest of the ROS system</a:t>
            </a:r>
          </a:p>
          <a:p>
            <a:r>
              <a:rPr lang="en-US" dirty="0" smtClean="0"/>
              <a:t>Typical call in the main() function:</a:t>
            </a:r>
          </a:p>
          <a:p>
            <a:endParaRPr lang="en-US" dirty="0" smtClean="0"/>
          </a:p>
          <a:p>
            <a:r>
              <a:rPr lang="en-US" dirty="0" smtClean="0"/>
              <a:t>Node names must be unique in a running system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71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::init(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dirty="0" err="1" smtClean="0"/>
              <a:t>argv</a:t>
            </a:r>
            <a:r>
              <a:rPr lang="en-US" sz="2000" dirty="0" smtClean="0"/>
              <a:t>, “Node name”);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::NodeHandle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main access point to communications with the ROS system.</a:t>
            </a:r>
          </a:p>
          <a:p>
            <a:pPr lvl="1"/>
            <a:r>
              <a:rPr lang="en-US" dirty="0" smtClean="0"/>
              <a:t>Provides public interface to topics, services, parameters, etc.</a:t>
            </a:r>
          </a:p>
          <a:p>
            <a:r>
              <a:rPr lang="en-US" dirty="0" smtClean="0"/>
              <a:t>Create a handle to this process’ node (after the call to </a:t>
            </a:r>
            <a:r>
              <a:rPr lang="en-US" dirty="0" err="1" smtClean="0"/>
              <a:t>ros</a:t>
            </a:r>
            <a:r>
              <a:rPr lang="en-US" dirty="0" smtClean="0"/>
              <a:t>::init()) by declaring: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first NodeHandle constructed will fully initialize the current node</a:t>
            </a:r>
          </a:p>
          <a:p>
            <a:pPr lvl="1"/>
            <a:r>
              <a:rPr lang="en-US" dirty="0" smtClean="0"/>
              <a:t>The last NodeHandle destructed will close down the node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038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</a:t>
            </a:r>
            <a:r>
              <a:rPr lang="en-US" sz="2000" dirty="0" err="1" smtClean="0"/>
              <a:t>NodeHandle</a:t>
            </a:r>
            <a:r>
              <a:rPr lang="en-US" sz="2000" dirty="0" smtClean="0"/>
              <a:t> n;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an advertisement on a specific topic.</a:t>
            </a:r>
          </a:p>
          <a:p>
            <a:r>
              <a:rPr lang="en-US" dirty="0" smtClean="0"/>
              <a:t>A Publisher is created by calling </a:t>
            </a:r>
            <a:r>
              <a:rPr lang="en-US" b="1" dirty="0" err="1" smtClean="0"/>
              <a:t>NodeHandle</a:t>
            </a:r>
            <a:r>
              <a:rPr lang="en-US" b="1" dirty="0" smtClean="0"/>
              <a:t>::advertise()</a:t>
            </a:r>
            <a:endParaRPr lang="en-US" dirty="0" smtClean="0"/>
          </a:p>
          <a:p>
            <a:pPr lvl="1"/>
            <a:r>
              <a:rPr lang="en-US" dirty="0" smtClean="0"/>
              <a:t>Registers this topic in the master node</a:t>
            </a:r>
          </a:p>
          <a:p>
            <a:r>
              <a:rPr lang="en-US" dirty="0" smtClean="0"/>
              <a:t>Example for creating a publisher: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 parameter is the topic name</a:t>
            </a:r>
          </a:p>
          <a:p>
            <a:pPr lvl="1"/>
            <a:r>
              <a:rPr lang="en-US" dirty="0" smtClean="0"/>
              <a:t>Second parameter is the queue size</a:t>
            </a:r>
          </a:p>
          <a:p>
            <a:r>
              <a:rPr lang="en-US" dirty="0" smtClean="0"/>
              <a:t>Once all Publishers for a given topic go out of scope the topic will be unadvertised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81534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::Publisher </a:t>
            </a:r>
            <a:r>
              <a:rPr lang="en-US" sz="2000" dirty="0" err="1" smtClean="0"/>
              <a:t>chatter_pub</a:t>
            </a:r>
            <a:r>
              <a:rPr lang="en-US" sz="2000" dirty="0" smtClean="0"/>
              <a:t> = </a:t>
            </a:r>
            <a:r>
              <a:rPr lang="en-US" sz="2000" dirty="0" err="1" smtClean="0"/>
              <a:t>n.advertise</a:t>
            </a:r>
            <a:r>
              <a:rPr lang="en-US" sz="2000" dirty="0" smtClean="0"/>
              <a:t>&lt;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::String&gt;("chatter", 1000);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published on a topic through a call to </a:t>
            </a:r>
            <a:r>
              <a:rPr lang="en-US" b="1" dirty="0" smtClean="0"/>
              <a:t>publish()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type of the message object must agree with the type given as a template parameter to the advertise&lt;&gt;() call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9718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std_msgs</a:t>
            </a:r>
            <a:r>
              <a:rPr lang="en-US" sz="2000" dirty="0" smtClean="0"/>
              <a:t>::String </a:t>
            </a:r>
            <a:r>
              <a:rPr lang="en-US" sz="2000" dirty="0" err="1" smtClean="0"/>
              <a:t>msg</a:t>
            </a:r>
            <a:r>
              <a:rPr lang="en-US" sz="2000" dirty="0" smtClean="0"/>
              <a:t>; </a:t>
            </a:r>
          </a:p>
          <a:p>
            <a:pPr marL="0" lvl="1"/>
            <a:r>
              <a:rPr lang="en-US" sz="2000" dirty="0" err="1" smtClean="0"/>
              <a:t>chatter_pub.publish</a:t>
            </a:r>
            <a:r>
              <a:rPr lang="en-US" sz="2000" dirty="0" smtClean="0"/>
              <a:t>(</a:t>
            </a:r>
            <a:r>
              <a:rPr lang="en-US" sz="2000" dirty="0" err="1" smtClean="0"/>
              <a:t>msg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to help run loops at a desired frequency.  </a:t>
            </a:r>
          </a:p>
          <a:p>
            <a:r>
              <a:rPr lang="en-US" dirty="0" smtClean="0"/>
              <a:t>Specify in the </a:t>
            </a:r>
            <a:r>
              <a:rPr lang="en-US" dirty="0" err="1" smtClean="0"/>
              <a:t>c’tor</a:t>
            </a:r>
            <a:r>
              <a:rPr lang="en-US" dirty="0" smtClean="0"/>
              <a:t> the </a:t>
            </a:r>
            <a:r>
              <a:rPr lang="en-US" dirty="0" err="1" smtClean="0"/>
              <a:t>destired</a:t>
            </a:r>
            <a:r>
              <a:rPr lang="en-US" dirty="0" smtClean="0"/>
              <a:t> rate to run in Hz</a:t>
            </a:r>
          </a:p>
          <a:p>
            <a:endParaRPr lang="en-US" dirty="0" smtClean="0"/>
          </a:p>
          <a:p>
            <a:r>
              <a:rPr lang="en-US" dirty="0" err="1" smtClean="0"/>
              <a:t>ros</a:t>
            </a:r>
            <a:r>
              <a:rPr lang="en-US" dirty="0" smtClean="0"/>
              <a:t>::Rate::sleep() method</a:t>
            </a:r>
          </a:p>
          <a:p>
            <a:pPr lvl="1"/>
            <a:r>
              <a:rPr lang="en-US" dirty="0" smtClean="0"/>
              <a:t>Sleeps for any leftover time in a cycle.</a:t>
            </a:r>
          </a:p>
          <a:p>
            <a:pPr lvl="1"/>
            <a:r>
              <a:rPr lang="en-US" dirty="0" smtClean="0"/>
              <a:t>Calculated from the last time sleep, reset, or the constructor was called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514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::Rate </a:t>
            </a:r>
            <a:r>
              <a:rPr lang="en-US" sz="2000" dirty="0" err="1" smtClean="0"/>
              <a:t>loop_rate</a:t>
            </a:r>
            <a:r>
              <a:rPr lang="en-US" sz="2000" dirty="0" smtClean="0"/>
              <a:t>(10);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Development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catkin workspace</a:t>
            </a:r>
          </a:p>
          <a:p>
            <a:r>
              <a:rPr lang="en-US" dirty="0" smtClean="0"/>
              <a:t>Create a new ROS package</a:t>
            </a:r>
          </a:p>
          <a:p>
            <a:r>
              <a:rPr lang="en-US" dirty="0" smtClean="0"/>
              <a:t>Download and configure Eclipse</a:t>
            </a:r>
          </a:p>
          <a:p>
            <a:r>
              <a:rPr lang="en-US" dirty="0" smtClean="0"/>
              <a:t>Create Eclipse project file for your package</a:t>
            </a:r>
          </a:p>
          <a:p>
            <a:r>
              <a:rPr lang="en-US" dirty="0" smtClean="0"/>
              <a:t>Import package into Eclipse</a:t>
            </a:r>
          </a:p>
          <a:p>
            <a:r>
              <a:rPr lang="en-US" dirty="0" smtClean="0"/>
              <a:t>Write the code</a:t>
            </a:r>
          </a:p>
          <a:p>
            <a:r>
              <a:rPr lang="en-US" dirty="0" smtClean="0"/>
              <a:t>Update the make file</a:t>
            </a:r>
          </a:p>
          <a:p>
            <a:r>
              <a:rPr lang="en-US" dirty="0" smtClean="0"/>
              <a:t>Build the package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::ok()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</a:t>
            </a:r>
            <a:r>
              <a:rPr lang="en-US" b="1" dirty="0" err="1" smtClean="0"/>
              <a:t>ros</a:t>
            </a:r>
            <a:r>
              <a:rPr lang="en-US" b="1" dirty="0" smtClean="0"/>
              <a:t>::ok()</a:t>
            </a:r>
            <a:r>
              <a:rPr lang="en-US" dirty="0" smtClean="0"/>
              <a:t> to check if the node should continue running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::ok() will return false if:</a:t>
            </a:r>
          </a:p>
          <a:p>
            <a:pPr lvl="1"/>
            <a:r>
              <a:rPr lang="en-US" dirty="0" smtClean="0"/>
              <a:t>a SIGINT is received (Ctrl-C)</a:t>
            </a:r>
          </a:p>
          <a:p>
            <a:pPr lvl="1"/>
            <a:r>
              <a:rPr lang="en-US" dirty="0" smtClean="0"/>
              <a:t>we have been kicked off the network by another node with the same name</a:t>
            </a:r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::shutdown() has been called by another part of the application.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NodeHandles</a:t>
            </a:r>
            <a:r>
              <a:rPr lang="en-US" dirty="0" smtClean="0"/>
              <a:t> have been destroyed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Publisher Node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String.h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sstream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"talker"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new ROS node named "talker"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chatter_pub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n.advertise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::String&gt;(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"chatter"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1000);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loop_rate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count = 0;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::ok())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Keep spinning loop until user presses </a:t>
            </a:r>
            <a:r>
              <a:rPr lang="en-US" sz="11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Ctrl+C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std::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stringstream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"hello world 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count;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msg.data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ss.str();</a:t>
            </a:r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"%s"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msg.data.c_str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chatter_pub.publish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spinOnce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Need to call this function often to allow ROS to process incoming messages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loop_rate.sleep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Sleep for the rest of the cycle, to enforce the loop rate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count++;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1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Nodes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building your node, you should modify the generated CMakeLists.txt in the package</a:t>
            </a:r>
          </a:p>
          <a:p>
            <a:r>
              <a:rPr lang="en-US" dirty="0" smtClean="0"/>
              <a:t>The following slide shows the changes that you need to make in order to create the executable for the node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1143000"/>
            <a:ext cx="73152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beginner_tutorials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Find catkin macros and libraries</a:t>
            </a:r>
          </a:p>
          <a:p>
            <a:pPr marL="0" lvl="1"/>
            <a:r>
              <a:rPr lang="en-US" sz="1400" dirty="0" err="1" smtClean="0"/>
              <a:t>find_package</a:t>
            </a:r>
            <a:r>
              <a:rPr lang="en-US" sz="1400" dirty="0" smtClean="0"/>
              <a:t>(catkin REQUIRED COMPONENTS </a:t>
            </a:r>
            <a:r>
              <a:rPr lang="en-US" sz="1400" dirty="0" err="1" smtClean="0"/>
              <a:t>roscpp</a:t>
            </a:r>
            <a:r>
              <a:rPr lang="en-US" sz="1400" dirty="0" smtClean="0"/>
              <a:t> </a:t>
            </a:r>
            <a:r>
              <a:rPr lang="en-US" sz="1400" dirty="0" err="1" smtClean="0"/>
              <a:t>rospy</a:t>
            </a:r>
            <a:r>
              <a:rPr lang="en-US" sz="1400" dirty="0" smtClean="0"/>
              <a:t>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 </a:t>
            </a:r>
            <a:r>
              <a:rPr lang="en-US" sz="1400" dirty="0" err="1" smtClean="0"/>
              <a:t>genmsg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ROS messages and services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add_message_files</a:t>
            </a:r>
            <a:r>
              <a:rPr lang="en-US" sz="1400" dirty="0" smtClean="0"/>
              <a:t>(FILES Message1.msg Message2.msg)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add_service_files</a:t>
            </a:r>
            <a:r>
              <a:rPr lang="en-US" sz="1400" dirty="0" smtClean="0"/>
              <a:t>(FILES Service1.srv Service2.srv)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Generate added messages and services 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generate_messages</a:t>
            </a:r>
            <a:r>
              <a:rPr lang="en-US" sz="1400" dirty="0" smtClean="0"/>
              <a:t>(DEPENDENCIES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catkin package</a:t>
            </a:r>
          </a:p>
          <a:p>
            <a:pPr marL="0" lvl="1"/>
            <a:r>
              <a:rPr lang="en-US" sz="1400" dirty="0" err="1" smtClean="0"/>
              <a:t>catkin_package</a:t>
            </a:r>
            <a:r>
              <a:rPr lang="en-US" sz="1400" dirty="0" smtClean="0"/>
              <a:t>()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additional locations of header files</a:t>
            </a:r>
          </a:p>
          <a:p>
            <a:pPr marL="0" lvl="1"/>
            <a:r>
              <a:rPr lang="en-US" sz="1400" dirty="0" err="1" smtClean="0"/>
              <a:t>include_directories</a:t>
            </a:r>
            <a:r>
              <a:rPr lang="en-US" sz="1400" dirty="0" smtClean="0"/>
              <a:t>(${</a:t>
            </a:r>
            <a:r>
              <a:rPr lang="en-US" sz="1400" dirty="0" err="1" smtClean="0"/>
              <a:t>catkin_INCLUDE_DIRS</a:t>
            </a:r>
            <a:r>
              <a:rPr lang="en-US" sz="1400" dirty="0" smtClean="0"/>
              <a:t>})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(talker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/talker.cpp)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(talker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Nodes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node generation depends on other executable targets, you need to specify them in the </a:t>
            </a:r>
            <a:r>
              <a:rPr lang="en-US" dirty="0" err="1" smtClean="0"/>
              <a:t>CMakeLists</a:t>
            </a:r>
            <a:r>
              <a:rPr lang="en-US" dirty="0" smtClean="0"/>
              <a:t> file: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makes sure message headers are generated before being </a:t>
            </a:r>
            <a:r>
              <a:rPr lang="en-US" dirty="0" smtClean="0"/>
              <a:t>used	</a:t>
            </a:r>
          </a:p>
          <a:p>
            <a:r>
              <a:rPr lang="en-US" dirty="0" smtClean="0"/>
              <a:t>After changing the </a:t>
            </a:r>
            <a:r>
              <a:rPr lang="en-US" dirty="0" err="1" smtClean="0"/>
              <a:t>CMakeLists</a:t>
            </a:r>
            <a:r>
              <a:rPr lang="en-US" dirty="0" smtClean="0"/>
              <a:t> file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895600"/>
            <a:ext cx="7315200" cy="33855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err="1" smtClean="0"/>
              <a:t>add_dependencies</a:t>
            </a:r>
            <a:r>
              <a:rPr lang="en-US" sz="1600" dirty="0" smtClean="0"/>
              <a:t>(talker </a:t>
            </a:r>
            <a:r>
              <a:rPr lang="en-US" sz="1600" dirty="0" err="1" smtClean="0"/>
              <a:t>beginner_tutorials_generate_message_cpp</a:t>
            </a:r>
            <a:r>
              <a:rPr lang="en-US" sz="1600" dirty="0" smtClean="0"/>
              <a:t>)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launch configuration, by clicking on Run --&gt; Run configurations... --&gt; C/C++ Application (double click or click on New). </a:t>
            </a:r>
          </a:p>
          <a:p>
            <a:r>
              <a:rPr lang="en-US" dirty="0" smtClean="0"/>
              <a:t>Select the correct binary on the main tab (use the Browse… button)</a:t>
            </a:r>
          </a:p>
          <a:p>
            <a:pPr lvl="1">
              <a:buNone/>
            </a:pPr>
            <a:r>
              <a:rPr lang="en-US" dirty="0" smtClean="0"/>
              <a:t>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</a:t>
            </a:r>
            <a:r>
              <a:rPr lang="en-US" dirty="0" err="1" smtClean="0"/>
              <a:t>beginner_tutorials</a:t>
            </a:r>
            <a:r>
              <a:rPr lang="en-US" dirty="0" smtClean="0"/>
              <a:t>/talker</a:t>
            </a:r>
          </a:p>
          <a:p>
            <a:r>
              <a:rPr lang="en-US" dirty="0" smtClean="0"/>
              <a:t>Make sure </a:t>
            </a:r>
            <a:r>
              <a:rPr lang="en-US" dirty="0" err="1" smtClean="0"/>
              <a:t>roscore</a:t>
            </a:r>
            <a:r>
              <a:rPr lang="en-US" dirty="0" smtClean="0"/>
              <a:t> is running in a terminal</a:t>
            </a:r>
          </a:p>
          <a:p>
            <a:r>
              <a:rPr lang="en-US" dirty="0" smtClean="0"/>
              <a:t>Click Run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03766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280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sourced your workspace's setup.sh file after calling </a:t>
            </a:r>
            <a:r>
              <a:rPr lang="en-US" dirty="0" err="1" smtClean="0"/>
              <a:t>catkin_make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Can add this line to your .</a:t>
            </a:r>
            <a:r>
              <a:rPr lang="en-US" dirty="0" err="1" smtClean="0"/>
              <a:t>bashrc</a:t>
            </a:r>
            <a:r>
              <a:rPr lang="en-US" dirty="0" smtClean="0"/>
              <a:t> startup file</a:t>
            </a:r>
          </a:p>
          <a:p>
            <a:r>
              <a:rPr lang="en-US" dirty="0" smtClean="0"/>
              <a:t>Now you can use </a:t>
            </a:r>
            <a:r>
              <a:rPr lang="en-US" dirty="0" err="1" smtClean="0"/>
              <a:t>rosrun</a:t>
            </a:r>
            <a:r>
              <a:rPr lang="en-US" dirty="0" smtClean="0"/>
              <a:t> to run your node: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146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smtClean="0"/>
              <a:t>$ source ./</a:t>
            </a:r>
            <a:r>
              <a:rPr lang="en-US" sz="2000" dirty="0" err="1" smtClean="0"/>
              <a:t>devel</a:t>
            </a:r>
            <a:r>
              <a:rPr lang="en-US" sz="2000" dirty="0" smtClean="0"/>
              <a:t>/</a:t>
            </a:r>
            <a:r>
              <a:rPr lang="en-US" sz="2000" dirty="0" err="1" smtClean="0"/>
              <a:t>setup.bash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24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beginner_tutorials</a:t>
            </a:r>
            <a:r>
              <a:rPr lang="en-US" sz="2000" dirty="0" smtClean="0"/>
              <a:t> talker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From Terminal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770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Workspace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workspace in which one or more catkin packages can be built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A basic workspace looks like this: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77765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debugging, you should first execute the following command in the </a:t>
            </a:r>
            <a:r>
              <a:rPr lang="en-US" dirty="0" err="1" smtClean="0"/>
              <a:t>catkin_ws</a:t>
            </a:r>
            <a:r>
              <a:rPr lang="en-US" dirty="0" smtClean="0"/>
              <a:t>/build folder: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Restart Eclipse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you will be able to use the standard debugging tools in Eclipse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819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</a:t>
            </a:r>
            <a:r>
              <a:rPr lang="en-US" sz="2000" dirty="0" err="1" smtClean="0"/>
              <a:t>cmake</a:t>
            </a:r>
            <a:r>
              <a:rPr lang="en-US" sz="2000" dirty="0" smtClean="0"/>
              <a:t> ../</a:t>
            </a:r>
            <a:r>
              <a:rPr lang="en-US" sz="2000" dirty="0" err="1" smtClean="0"/>
              <a:t>src</a:t>
            </a:r>
            <a:r>
              <a:rPr lang="en-US" sz="2000" dirty="0" smtClean="0"/>
              <a:t> -DCMAKE_BUILD_TYPE=Debug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496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Eclipse and integrate it with ROS</a:t>
            </a:r>
          </a:p>
          <a:p>
            <a:r>
              <a:rPr lang="en-US" sz="3000" dirty="0" smtClean="0"/>
              <a:t>Create a new ROS package called “</a:t>
            </a:r>
            <a:r>
              <a:rPr lang="en-US" sz="3000" dirty="0" err="1" smtClean="0"/>
              <a:t>timer_package</a:t>
            </a:r>
            <a:r>
              <a:rPr lang="en-US" sz="3000" dirty="0" smtClean="0"/>
              <a:t>”</a:t>
            </a:r>
            <a:endParaRPr lang="en-US" sz="3000" dirty="0" smtClean="0"/>
          </a:p>
          <a:p>
            <a:r>
              <a:rPr lang="en-US" sz="3000" dirty="0" smtClean="0"/>
              <a:t>Create a </a:t>
            </a:r>
            <a:r>
              <a:rPr lang="en-US" sz="3000" dirty="0" smtClean="0"/>
              <a:t>node in this package </a:t>
            </a:r>
            <a:r>
              <a:rPr lang="en-US" sz="3000" dirty="0" smtClean="0"/>
              <a:t>called “</a:t>
            </a:r>
            <a:r>
              <a:rPr lang="en-US" sz="3000" dirty="0" err="1" smtClean="0"/>
              <a:t>timer_node</a:t>
            </a:r>
            <a:r>
              <a:rPr lang="en-US" sz="3000" dirty="0" smtClean="0"/>
              <a:t>” </a:t>
            </a:r>
            <a:endParaRPr lang="en-US" sz="3000" dirty="0" smtClean="0"/>
          </a:p>
          <a:p>
            <a:r>
              <a:rPr lang="en-US" sz="3000" dirty="0" smtClean="0"/>
              <a:t>The node </a:t>
            </a:r>
            <a:r>
              <a:rPr lang="en-US" sz="3000" dirty="0" smtClean="0"/>
              <a:t>will </a:t>
            </a:r>
            <a:r>
              <a:rPr lang="en-US" sz="3000" dirty="0" smtClean="0"/>
              <a:t>publish </a:t>
            </a:r>
            <a:r>
              <a:rPr lang="en-US" sz="3000" dirty="0" smtClean="0"/>
              <a:t>to a topic called “</a:t>
            </a:r>
            <a:r>
              <a:rPr lang="en-US" sz="3000" dirty="0" err="1" smtClean="0"/>
              <a:t>timer_topic</a:t>
            </a:r>
            <a:r>
              <a:rPr lang="en-US" sz="3000" dirty="0" smtClean="0"/>
              <a:t>” the </a:t>
            </a:r>
            <a:r>
              <a:rPr lang="en-US" sz="3000" dirty="0" smtClean="0"/>
              <a:t>message “current time is: ” </a:t>
            </a:r>
            <a:r>
              <a:rPr lang="en-US" sz="3000" dirty="0" smtClean="0"/>
              <a:t>with </a:t>
            </a:r>
            <a:r>
              <a:rPr lang="en-US" sz="3000" dirty="0" smtClean="0"/>
              <a:t>the current time every 1 second</a:t>
            </a:r>
          </a:p>
          <a:p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catkin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http://wiki.ros.org/catkin/Tutorials/create_a_workspace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Initially, the workspace will contain only the top-level CMakeLists.txt</a:t>
            </a:r>
          </a:p>
          <a:p>
            <a:r>
              <a:rPr lang="en-US" b="1" dirty="0" err="1" smtClean="0"/>
              <a:t>catkin_make</a:t>
            </a:r>
            <a:r>
              <a:rPr lang="en-US" dirty="0" smtClean="0"/>
              <a:t> command builds the workspace and all the packages within 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2362200"/>
            <a:ext cx="67056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mkdir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smtClean="0">
                <a:latin typeface="+mj-lt"/>
                <a:cs typeface="Courier New" pitchFamily="49" charset="0"/>
              </a:rPr>
              <a:t>-p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r>
              <a:rPr lang="en-US" sz="2000" dirty="0" smtClean="0">
                <a:latin typeface="+mj-lt"/>
                <a:cs typeface="Courier New" pitchFamily="49" charset="0"/>
              </a:rPr>
              <a:t>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src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cd</a:t>
            </a:r>
            <a:r>
              <a:rPr lang="en-US" sz="2000" dirty="0" smtClean="0">
                <a:latin typeface="+mj-lt"/>
                <a:cs typeface="Courier New" pitchFamily="49" charset="0"/>
              </a:rPr>
              <a:t>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r>
              <a:rPr lang="en-US" sz="2000" dirty="0" smtClean="0">
                <a:latin typeface="+mj-lt"/>
                <a:cs typeface="Courier New" pitchFamily="49" charset="0"/>
              </a:rPr>
              <a:t>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src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catkin_init_workspace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5638800"/>
            <a:ext cx="6705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+mj-lt"/>
                <a:cs typeface="Courier New" pitchFamily="49" charset="0"/>
              </a:rPr>
              <a:t>cd</a:t>
            </a:r>
            <a:r>
              <a:rPr lang="en-US" sz="2000" dirty="0" smtClean="0">
                <a:latin typeface="+mj-lt"/>
                <a:cs typeface="Courier New" pitchFamily="49" charset="0"/>
              </a:rPr>
              <a:t>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err="1" smtClean="0">
                <a:latin typeface="+mj-lt"/>
                <a:cs typeface="Courier New" pitchFamily="49" charset="0"/>
              </a:rPr>
              <a:t>catkin_make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Workspace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build artifacts and executables are placed into the </a:t>
            </a:r>
            <a:r>
              <a:rPr lang="en-US" b="1" dirty="0" err="1" smtClean="0"/>
              <a:t>devel</a:t>
            </a:r>
            <a:r>
              <a:rPr lang="en-US" dirty="0" smtClean="0"/>
              <a:t> space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4993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ROS package is simply a directory inside a catkin workspace that has a package.xml file in it.</a:t>
            </a:r>
          </a:p>
          <a:p>
            <a:r>
              <a:rPr lang="en-US" dirty="0" smtClean="0"/>
              <a:t>Packages are the most atomic unit of build and the unit of release. </a:t>
            </a:r>
          </a:p>
          <a:p>
            <a:r>
              <a:rPr lang="en-US" dirty="0" smtClean="0"/>
              <a:t>A package contains the source files for one node or more and configuration files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Files and Directories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5920"/>
                <a:gridCol w="23164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Explanation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Directory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include headers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en-US" dirty="0" smtClean="0"/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files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Folder containing Message (msg) types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Folder containing Service (</a:t>
                      </a:r>
                      <a:r>
                        <a:rPr lang="en-US" dirty="0" err="1" smtClean="0"/>
                        <a:t>srv</a:t>
                      </a:r>
                      <a:r>
                        <a:rPr lang="en-US" dirty="0" smtClean="0"/>
                        <a:t>) types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Folder containing launch files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launch/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The package manifest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package.xml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CMake</a:t>
                      </a:r>
                      <a:r>
                        <a:rPr lang="en-US" baseline="0" dirty="0" smtClean="0"/>
                        <a:t> build file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CMakeLists.txt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Manifest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 that defines properties about the package such as:</a:t>
            </a:r>
          </a:p>
          <a:p>
            <a:pPr lvl="1"/>
            <a:r>
              <a:rPr lang="en-US" dirty="0" smtClean="0"/>
              <a:t>the package name</a:t>
            </a:r>
          </a:p>
          <a:p>
            <a:pPr lvl="1"/>
            <a:r>
              <a:rPr lang="en-US" dirty="0" smtClean="0"/>
              <a:t>version numbers</a:t>
            </a:r>
          </a:p>
          <a:p>
            <a:pPr lvl="1"/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dependencies on other catkin packages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156287</TotalTime>
  <Words>1575</Words>
  <Application>Microsoft Office PowerPoint</Application>
  <PresentationFormat>On-screen Show (4:3)</PresentationFormat>
  <Paragraphs>386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PresentationPro_WaterWavesWide</vt:lpstr>
      <vt:lpstr>ROS - Lesson 2</vt:lpstr>
      <vt:lpstr>Agenda</vt:lpstr>
      <vt:lpstr>ROS Development Setup</vt:lpstr>
      <vt:lpstr>catkin Workspace</vt:lpstr>
      <vt:lpstr>Creating a catkin Workspace</vt:lpstr>
      <vt:lpstr>catkin Workspace</vt:lpstr>
      <vt:lpstr>ROS Package</vt:lpstr>
      <vt:lpstr>Common Files and Directories</vt:lpstr>
      <vt:lpstr>The Package Manifest</vt:lpstr>
      <vt:lpstr>The Package Manifest</vt:lpstr>
      <vt:lpstr>Creating a ROS Package</vt:lpstr>
      <vt:lpstr>ROS IDEs</vt:lpstr>
      <vt:lpstr>Installing Eclipse</vt:lpstr>
      <vt:lpstr>Installing Eclipse</vt:lpstr>
      <vt:lpstr>Make Eclipse Project Files</vt:lpstr>
      <vt:lpstr>Import the Project into Eclipse</vt:lpstr>
      <vt:lpstr>Import the Project into Eclipse</vt:lpstr>
      <vt:lpstr>Import the Project into Eclipse</vt:lpstr>
      <vt:lpstr>Fix Preprocessor Include Paths</vt:lpstr>
      <vt:lpstr>Fix Preprocessor Include Paths</vt:lpstr>
      <vt:lpstr>Project Structure</vt:lpstr>
      <vt:lpstr>Add New Source File</vt:lpstr>
      <vt:lpstr>Code Completion</vt:lpstr>
      <vt:lpstr>ROS C++ Client Library</vt:lpstr>
      <vt:lpstr>ROS Init</vt:lpstr>
      <vt:lpstr>ros::NodeHandle</vt:lpstr>
      <vt:lpstr>ros::Publisher</vt:lpstr>
      <vt:lpstr>ros::Publisher</vt:lpstr>
      <vt:lpstr>ros::Rate</vt:lpstr>
      <vt:lpstr>ros::ok()</vt:lpstr>
      <vt:lpstr>C++ Publisher Node Example</vt:lpstr>
      <vt:lpstr>Building Your Nodes</vt:lpstr>
      <vt:lpstr>CMakeLists.txt</vt:lpstr>
      <vt:lpstr>Building Your Nodes</vt:lpstr>
      <vt:lpstr>Running the Node Inside Eclipse</vt:lpstr>
      <vt:lpstr>Running the Node Inside Eclipse</vt:lpstr>
      <vt:lpstr>Running the Node Inside Eclipse</vt:lpstr>
      <vt:lpstr>Running the Node From Terminal</vt:lpstr>
      <vt:lpstr>Running the Node From Terminal</vt:lpstr>
      <vt:lpstr>Debugging</vt:lpstr>
      <vt:lpstr>Debugging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3036</cp:revision>
  <dcterms:created xsi:type="dcterms:W3CDTF">2007-12-16T19:09:03Z</dcterms:created>
  <dcterms:modified xsi:type="dcterms:W3CDTF">2013-10-22T13:55:48Z</dcterms:modified>
</cp:coreProperties>
</file>