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1966-9431-8196-4219-D2A7B5960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6E40C-FD29-FA86-1DBB-5C8457387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0D2F-E9EE-4E43-8B79-A671318A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1C96-F5DA-53F3-61C9-E61D65DE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FE2D-8D9E-AAD6-F0F7-6958884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2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4BD-037C-2F1E-28AE-93C7EBFD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8338-1A0F-BF20-F478-7806622F3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F3D5-27C2-6386-D98A-1F4CE76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ED75-F5CB-5967-18D6-8F1E6560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326F-FB2A-3142-00EF-B540A32A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30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1C0F0-9B53-8EFB-1510-EA0189D47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83A8-8F2A-0110-5831-DF777ECB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1D1B-1013-B80F-BA15-60658AA1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427D-E417-459F-E1CB-688C60DB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5C42-1310-26A7-AC02-FD9FB010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1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E743-3912-8BEA-A20E-255E0239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74AF-2A08-278A-4F28-10962388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4CAB-D9EB-BC85-67C3-309197FA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3436-F7A2-FEA7-DA11-494B7D88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2658-E4E3-2DE0-B95B-1D3C2181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4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F878-CD6A-C19D-6374-E74548A8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EC18-29A3-302A-4F86-B68E33B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2D99-3354-E11C-31A8-AE4A8926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2683-99C4-0699-1A23-E80B7393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D80A-C210-D394-830F-5A2CBDA0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8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E287-1427-F5A0-942E-31384517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D72F-7F6E-7A1A-8281-52C34654B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29D9-446D-6093-ABCB-42790D97B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CA9E-9FB4-F5E0-FF2C-D4F50853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BBF28-0D29-1D0B-C330-B4BF5AFF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5A50-E2AD-4A93-8F94-D889460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7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E809-55B9-2E8F-638E-2487575E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C3CFF-3209-8549-32EF-E37FF24C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316C-B532-2E77-5AFD-F34D5CE7D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05277-CEEC-D4D1-0B0E-C9C0D59EE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9D194-862C-21CE-945F-90CA70BAE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30DC2-D711-A651-6119-99BDF590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0A0E8-5564-6D30-5723-56AEC6D0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6BB69-0820-7BC6-AFDE-65F1E65E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3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26AD-DCD9-A367-37DB-1CFF4FA1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7409-C8CA-0E97-07B7-9B0D15DC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0FFCB-5729-C96C-959D-84CF164B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FAD5-5FB0-EFE0-C131-4096339A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FC78D-AB3F-C456-1E5C-8F31DB2B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457BD-BF05-6D9D-5904-14433505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1C61B-2FFC-9CA0-116A-AB8E3DE9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36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470C-AA0C-6349-24DB-229892C0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44AE-64A6-9F52-6C53-074C18088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7D0E-FC97-636F-7D85-D940039E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263A-BA1F-F7B8-C23C-9BDB70E9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7538-AC2C-3314-7125-CB28F21F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BAEA-DE3A-537F-2139-1B052306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18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7576-F7BF-B2FC-9BAC-40783A39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1AF70-D507-4D5A-F81F-B87E5B623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EA410-48F6-DF9B-9C4B-C706F639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07D5-C7F2-0F22-9CC8-68E2E1A8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F21DE-E596-1689-8709-088E27AA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E021-64FF-50D0-4FF8-7086972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67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CE5A-69CE-B139-72C6-E3FA4B9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6E4B-8E02-B37F-661A-CFED1925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09AB-B6C2-35A7-3EB4-693FB3A84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AB98-94AB-470A-8937-E12EC335F811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63C5-A851-8E7D-3687-6A08879AA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D3FC-FAEA-05A6-6439-30EA2E557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8C90-4A24-43C7-8773-3E2512C62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FD43-6247-5A84-722A-FB1413A9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454705"/>
            <a:ext cx="9144000" cy="851580"/>
          </a:xfrm>
        </p:spPr>
        <p:txBody>
          <a:bodyPr>
            <a:normAutofit fontScale="90000"/>
          </a:bodyPr>
          <a:lstStyle/>
          <a:p>
            <a:r>
              <a:rPr lang="en-CA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AA3C2-E3AC-7ED3-C399-32AF97D9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06" y="1306285"/>
            <a:ext cx="9628187" cy="54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83700-B4F8-A689-52DB-8B6CA85C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6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4C94B-836E-367F-2708-A1BFFF84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A60-3E1D-A9A2-7BBD-5CCAD212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Mockup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Landing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9052E-3D93-2996-3BEF-A9B6FA9FB42B}"/>
              </a:ext>
            </a:extLst>
          </p:cNvPr>
          <p:cNvSpPr/>
          <p:nvPr/>
        </p:nvSpPr>
        <p:spPr>
          <a:xfrm>
            <a:off x="1146629" y="1553029"/>
            <a:ext cx="10319657" cy="53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HOME   SERVICES   OUR TEAM   SPECIALTIES   LOCATIONS   BOOK ONLINE</a:t>
            </a:r>
            <a:endParaRPr lang="en-CA" dirty="0"/>
          </a:p>
        </p:txBody>
      </p:sp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223602AE-479C-803A-F289-23365BBC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63" y="1543700"/>
            <a:ext cx="1194465" cy="555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941619-5131-652B-5DCC-ECA906AA6BB7}"/>
              </a:ext>
            </a:extLst>
          </p:cNvPr>
          <p:cNvSpPr/>
          <p:nvPr/>
        </p:nvSpPr>
        <p:spPr>
          <a:xfrm>
            <a:off x="1146629" y="2235200"/>
            <a:ext cx="10319657" cy="194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A8BEF-0DC3-EB89-8CB5-F65C6CF0603C}"/>
              </a:ext>
            </a:extLst>
          </p:cNvPr>
          <p:cNvSpPr/>
          <p:nvPr/>
        </p:nvSpPr>
        <p:spPr>
          <a:xfrm>
            <a:off x="1146629" y="4368800"/>
            <a:ext cx="3512457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APPOINTMENT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612A1-2440-5CAA-32B1-712B654CB4FE}"/>
              </a:ext>
            </a:extLst>
          </p:cNvPr>
          <p:cNvSpPr/>
          <p:nvPr/>
        </p:nvSpPr>
        <p:spPr>
          <a:xfrm>
            <a:off x="4862286" y="4368800"/>
            <a:ext cx="6604000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</a:t>
            </a:r>
            <a:r>
              <a:rPr lang="en-US" dirty="0" err="1"/>
              <a:t>INFORMATCION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9353C-A39E-CB31-DBE0-74132519341A}"/>
              </a:ext>
            </a:extLst>
          </p:cNvPr>
          <p:cNvSpPr/>
          <p:nvPr/>
        </p:nvSpPr>
        <p:spPr>
          <a:xfrm>
            <a:off x="1146629" y="6052459"/>
            <a:ext cx="10319657" cy="73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Examples</vt:lpstr>
      <vt:lpstr>PowerPoint Presentation</vt:lpstr>
      <vt:lpstr>PowerPoint Presentation</vt:lpstr>
      <vt:lpstr>Mockup of Landing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MERYLIN ANDREA SALVADOR VASQUEZ</dc:creator>
  <cp:lastModifiedBy>MERYLIN ANDREA SALVADOR VASQUEZ</cp:lastModifiedBy>
  <cp:revision>2</cp:revision>
  <dcterms:created xsi:type="dcterms:W3CDTF">2022-10-21T02:48:42Z</dcterms:created>
  <dcterms:modified xsi:type="dcterms:W3CDTF">2022-10-21T02:57:00Z</dcterms:modified>
</cp:coreProperties>
</file>