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4" r:id="rId2"/>
    <p:sldId id="365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EF577-FAD4-4FBB-BF6C-6B4EBCCD90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0C59-5788-496B-893A-05665CF36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1222375"/>
            <a:ext cx="5864225" cy="3298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17709-EC30-1F47-979F-F7C458933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0213" y="1222375"/>
            <a:ext cx="5864225" cy="3298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17709-EC30-1F47-979F-F7C458933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1274-E51E-4832-B2AB-48C49A3D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E02D0-A8D2-482B-BAAF-90DBAE5E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4C10-6A5D-44D2-B5C7-34EB4181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BF5A-08B7-4007-99E5-1506342B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9DEE-8B88-40E8-A75E-184835C4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30D9-54BF-4BF0-9A18-44B30BED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0A7E6-B1A0-4C27-A89B-48171B5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F66A-32C3-45B1-A609-1AE71988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C22F-9E9E-4858-9496-394F464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486C-656C-43DE-9F6F-485951A3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192E4-5295-4DCA-A577-D7B9A6FC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80784-D8D2-40D2-82A3-388C8C7D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79C2-B9DC-42AF-81EE-F0896CF5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216-2D42-4554-AE32-4878CF95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15EE-B9EC-42B6-A12D-1EAC81EA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23D3-8AB1-4902-8C06-4EDCC4B5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CDCE-8EB8-40E9-A3AE-300B26A2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627D-4E1A-4A45-BF63-B6B2F2A1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73FB9-9726-4C92-ACF7-274D1512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DA5A-6080-47E7-AFB9-F95576F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32C5-A099-4AEA-822F-7752D3CB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BE3B7-4C7F-49BF-904E-B13E324D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FA6B-5990-4DBD-AD9A-0F5249A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B7EF-DAF9-4231-AAF5-AC79547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C1C-D80F-4987-9F4D-B4631B22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F9BF-FD56-40E4-8913-FE5AC62D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32D2-B2FF-4AB9-AE87-938EC03E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C1B0D-C1C1-420E-BC46-F5DBD753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ED39-BE63-4AAE-8532-F47530C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8B748-CF0C-4E4D-A3DD-49576621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E3AB-7541-4F8D-981F-7BBDC07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F9D8-A77B-4900-924E-89BD094E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70BF-2895-44BF-A12E-79E53F1C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D3B11-627F-468A-8D20-83C85C29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6AD1A-A64F-4FBB-8B3C-2C2FC9D17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BC287-4C22-4EAC-A30C-D5DC8D2B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26AC7-67BB-45C7-BB2C-2C4B7643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072CF-786C-4C01-AE32-4DB40CB2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3668D-A375-4C3A-8E11-D867654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E42-1D20-4B00-9272-4A0BDD90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F5411-EE97-4B4E-81B0-749ADA09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B57CB-E0D4-436F-9B83-19BCBF3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27560-ABBF-4EBF-80A3-4E1D659D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1455C-0B55-46C6-84FC-F953D324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66237-9B8C-4FC8-813B-8E96476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3B25-E97B-47C4-8421-683CAC5C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9BED-A719-4F15-A19A-2B71BA4F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D5E7-C723-475A-BCE4-252E9D4E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FEC33-1F8A-4CE4-AE56-1813A0CD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D938-CDD4-43DD-A009-E0A1B8E2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AAE60-187B-4387-A055-8C47AD90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9EA4-9F4F-4676-BADF-913F8BC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A8DA-E84B-49F8-9955-F71ACD5D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33FB4-6E40-4705-AEC2-D55CBBF5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C437C-3A89-4D4C-AAB0-1EAB8FCF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CD94E-0EBA-4948-991E-D4D78C6E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29DA-EA78-4C51-8296-E9593538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5E93-0B32-4A56-B65C-F889F81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FE94F-FC9C-4140-B950-7E189CE4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03D62-3A73-4907-A42F-7730FD1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5DB-ADDF-4EC2-949F-AD47F860B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C17E-E6BC-40C9-8B11-E20893C52CA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C74C-B517-4A8F-BD04-E8C6AA5DB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FAAF-53A5-45F9-8594-4A01B92A2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AFEF-2967-4115-A375-B3EC3824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48800" y="6489023"/>
            <a:ext cx="2743200" cy="365125"/>
          </a:xfrm>
        </p:spPr>
        <p:txBody>
          <a:bodyPr/>
          <a:lstStyle/>
          <a:p>
            <a:fld id="{1BAAFF68-A3A4-F94A-ABE9-010D8E9F55F5}" type="slidenum">
              <a:rPr lang="en-US" smtClean="0">
                <a:cs typeface="Times New Roman" panose="02020603050405020304" pitchFamily="18" charset="0"/>
              </a:rPr>
              <a:pPr/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80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Integrated Circuits Group – TU/e</a:t>
            </a:r>
          </a:p>
        </p:txBody>
      </p:sp>
      <p:pic>
        <p:nvPicPr>
          <p:cNvPr id="38" name="HeaderLogoTU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3" y="81681"/>
            <a:ext cx="1184761" cy="3232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0" y="107168"/>
            <a:ext cx="249086" cy="249086"/>
          </a:xfrm>
          <a:prstGeom prst="rect">
            <a:avLst/>
          </a:prstGeom>
        </p:spPr>
      </p:pic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B7D4E95-AB69-4963-B2E4-12D10C771BFE}"/>
              </a:ext>
            </a:extLst>
          </p:cNvPr>
          <p:cNvGrpSpPr/>
          <p:nvPr/>
        </p:nvGrpSpPr>
        <p:grpSpPr>
          <a:xfrm>
            <a:off x="3709602" y="1074420"/>
            <a:ext cx="3300798" cy="2186939"/>
            <a:chOff x="3709602" y="1074420"/>
            <a:chExt cx="3300798" cy="2186939"/>
          </a:xfrm>
        </p:grpSpPr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1556AE22-A78F-421D-9586-6FAC7E0A4896}"/>
                </a:ext>
              </a:extLst>
            </p:cNvPr>
            <p:cNvSpPr/>
            <p:nvPr/>
          </p:nvSpPr>
          <p:spPr>
            <a:xfrm>
              <a:off x="3709602" y="1074420"/>
              <a:ext cx="3300798" cy="2186939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96FAB390-450D-4615-8E12-D15E4BA58690}"/>
                </a:ext>
              </a:extLst>
            </p:cNvPr>
            <p:cNvGrpSpPr/>
            <p:nvPr/>
          </p:nvGrpSpPr>
          <p:grpSpPr>
            <a:xfrm>
              <a:off x="3832488" y="1156711"/>
              <a:ext cx="3087272" cy="2025389"/>
              <a:chOff x="3832488" y="1156711"/>
              <a:chExt cx="3087272" cy="20253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2A0D7B-9EE6-44CE-A075-696C6873B146}"/>
                  </a:ext>
                </a:extLst>
              </p:cNvPr>
              <p:cNvSpPr/>
              <p:nvPr/>
            </p:nvSpPr>
            <p:spPr>
              <a:xfrm>
                <a:off x="4075352" y="1406387"/>
                <a:ext cx="2539761" cy="1543769"/>
              </a:xfrm>
              <a:prstGeom prst="rect">
                <a:avLst/>
              </a:prstGeom>
              <a:solidFill>
                <a:srgbClr val="F0F0F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520" name="Conector reto 11">
                <a:extLst>
                  <a:ext uri="{FF2B5EF4-FFF2-40B4-BE49-F238E27FC236}">
                    <a16:creationId xmlns:a16="http://schemas.microsoft.com/office/drawing/2014/main" id="{5C8F730A-ADDD-4432-934F-1432CA56D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1524" y="2174761"/>
                <a:ext cx="3467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Conector reto 11">
                <a:extLst>
                  <a:ext uri="{FF2B5EF4-FFF2-40B4-BE49-F238E27FC236}">
                    <a16:creationId xmlns:a16="http://schemas.microsoft.com/office/drawing/2014/main" id="{8DC18AD4-0DCB-44BE-9CA9-39BAB7BE3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3655" y="1603260"/>
                <a:ext cx="21205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Conector reto 11">
                <a:extLst>
                  <a:ext uri="{FF2B5EF4-FFF2-40B4-BE49-F238E27FC236}">
                    <a16:creationId xmlns:a16="http://schemas.microsoft.com/office/drawing/2014/main" id="{BC98B1C2-3DDD-429E-AA61-4329E427D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417" y="2752012"/>
                <a:ext cx="209988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C2F0A7F7-97E1-40E6-9364-FC7489699D7A}"/>
                  </a:ext>
                </a:extLst>
              </p:cNvPr>
              <p:cNvSpPr/>
              <p:nvPr/>
            </p:nvSpPr>
            <p:spPr>
              <a:xfrm>
                <a:off x="4307875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935AFFCD-C04A-4408-9A15-2217590FD1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4375978" y="2305331"/>
                <a:ext cx="281969" cy="377048"/>
                <a:chOff x="7298132" y="1870176"/>
                <a:chExt cx="416738" cy="557259"/>
              </a:xfrm>
            </p:grpSpPr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60894B11-D678-4902-987F-27097A37563A}"/>
                    </a:ext>
                  </a:extLst>
                </p:cNvPr>
                <p:cNvGrpSpPr/>
                <p:nvPr/>
              </p:nvGrpSpPr>
              <p:grpSpPr>
                <a:xfrm rot="5400000">
                  <a:off x="7251572" y="1964138"/>
                  <a:ext cx="509857" cy="416738"/>
                  <a:chOff x="6152536" y="3289370"/>
                  <a:chExt cx="509857" cy="416738"/>
                </a:xfrm>
              </p:grpSpPr>
              <p:cxnSp>
                <p:nvCxnSpPr>
                  <p:cNvPr id="501" name="Conector reto 10">
                    <a:extLst>
                      <a:ext uri="{FF2B5EF4-FFF2-40B4-BE49-F238E27FC236}">
                        <a16:creationId xmlns:a16="http://schemas.microsoft.com/office/drawing/2014/main" id="{A510887E-3C15-49B1-9406-4B7CCB2B38E0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Conector reto 11">
                    <a:extLst>
                      <a:ext uri="{FF2B5EF4-FFF2-40B4-BE49-F238E27FC236}">
                        <a16:creationId xmlns:a16="http://schemas.microsoft.com/office/drawing/2014/main" id="{9FB7AE1F-261D-47E7-90FE-2314A6694FF5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Conector de seta reta 12">
                    <a:extLst>
                      <a:ext uri="{FF2B5EF4-FFF2-40B4-BE49-F238E27FC236}">
                        <a16:creationId xmlns:a16="http://schemas.microsoft.com/office/drawing/2014/main" id="{95759289-0B2D-4F0C-8D35-D615703A9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Conector reto 13">
                    <a:extLst>
                      <a:ext uri="{FF2B5EF4-FFF2-40B4-BE49-F238E27FC236}">
                        <a16:creationId xmlns:a16="http://schemas.microsoft.com/office/drawing/2014/main" id="{03E63224-A70D-4D53-955D-CF9CA6B9D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360139"/>
                    <a:ext cx="287502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Conector reto 16">
                    <a:extLst>
                      <a:ext uri="{FF2B5EF4-FFF2-40B4-BE49-F238E27FC236}">
                        <a16:creationId xmlns:a16="http://schemas.microsoft.com/office/drawing/2014/main" id="{52932BE9-B35F-474F-9CFF-31E7018550B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Conector reto 13">
                    <a:extLst>
                      <a:ext uri="{FF2B5EF4-FFF2-40B4-BE49-F238E27FC236}">
                        <a16:creationId xmlns:a16="http://schemas.microsoft.com/office/drawing/2014/main" id="{6CC93A6B-C016-485D-9454-2B277F472E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15881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0" name="Conector reto 742">
                  <a:extLst>
                    <a:ext uri="{FF2B5EF4-FFF2-40B4-BE49-F238E27FC236}">
                      <a16:creationId xmlns:a16="http://schemas.microsoft.com/office/drawing/2014/main" id="{99BFC4AF-6DB1-4376-9A1D-CB3214AEC847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8" name="Conector reto 11">
                <a:extLst>
                  <a:ext uri="{FF2B5EF4-FFF2-40B4-BE49-F238E27FC236}">
                    <a16:creationId xmlns:a16="http://schemas.microsoft.com/office/drawing/2014/main" id="{722081A5-170D-4FFC-9103-DE1F1B84C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145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Conector reto 11">
                <a:extLst>
                  <a:ext uri="{FF2B5EF4-FFF2-40B4-BE49-F238E27FC236}">
                    <a16:creationId xmlns:a16="http://schemas.microsoft.com/office/drawing/2014/main" id="{A5310902-FA9F-433D-842C-C9DE36A41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8416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E11D3272-D160-4704-9E35-EB71D2FCED15}"/>
                  </a:ext>
                </a:extLst>
              </p:cNvPr>
              <p:cNvSpPr/>
              <p:nvPr/>
            </p:nvSpPr>
            <p:spPr>
              <a:xfrm>
                <a:off x="4595146" y="2567463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 dirty="0"/>
              </a:p>
            </p:txBody>
          </p:sp>
          <p:cxnSp>
            <p:nvCxnSpPr>
              <p:cNvPr id="527" name="Conector reto 11">
                <a:extLst>
                  <a:ext uri="{FF2B5EF4-FFF2-40B4-BE49-F238E27FC236}">
                    <a16:creationId xmlns:a16="http://schemas.microsoft.com/office/drawing/2014/main" id="{6CD648F1-243D-4F60-9C3E-82E158F24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8416" y="1597621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CAB93A30-9DC4-4725-800E-6486300CACB5}"/>
                  </a:ext>
                </a:extLst>
              </p:cNvPr>
              <p:cNvSpPr/>
              <p:nvPr/>
            </p:nvSpPr>
            <p:spPr>
              <a:xfrm>
                <a:off x="4595128" y="1745560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cxnSp>
            <p:nvCxnSpPr>
              <p:cNvPr id="529" name="Conector reto 11">
                <a:extLst>
                  <a:ext uri="{FF2B5EF4-FFF2-40B4-BE49-F238E27FC236}">
                    <a16:creationId xmlns:a16="http://schemas.microsoft.com/office/drawing/2014/main" id="{CDADBC1C-55D1-489F-A8B6-281899E34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2312" y="2396691"/>
                <a:ext cx="0" cy="6703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955BFC3-DB3B-4315-9968-6DDFAC531A33}"/>
                  </a:ext>
                </a:extLst>
              </p:cNvPr>
              <p:cNvGrpSpPr/>
              <p:nvPr/>
            </p:nvGrpSpPr>
            <p:grpSpPr>
              <a:xfrm>
                <a:off x="4328441" y="1719348"/>
                <a:ext cx="373874" cy="281969"/>
                <a:chOff x="4328441" y="1719348"/>
                <a:chExt cx="373874" cy="281969"/>
              </a:xfrm>
            </p:grpSpPr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EA295211-D0D8-41F3-A741-ED9CD02C28B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4374393" y="1673396"/>
                  <a:ext cx="281969" cy="373874"/>
                  <a:chOff x="7298132" y="1870176"/>
                  <a:chExt cx="416738" cy="552567"/>
                </a:xfrm>
              </p:grpSpPr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30DF1CA4-9890-48A9-96E2-2C3BA6BDD2E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253918" y="1961792"/>
                    <a:ext cx="505165" cy="416738"/>
                    <a:chOff x="6152536" y="3289370"/>
                    <a:chExt cx="505165" cy="416738"/>
                  </a:xfrm>
                </p:grpSpPr>
                <p:cxnSp>
                  <p:nvCxnSpPr>
                    <p:cNvPr id="540" name="Conector reto 10">
                      <a:extLst>
                        <a:ext uri="{FF2B5EF4-FFF2-40B4-BE49-F238E27FC236}">
                          <a16:creationId xmlns:a16="http://schemas.microsoft.com/office/drawing/2014/main" id="{A4A29404-9C37-40C7-A256-AEB8EDED5C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Conector reto 11">
                      <a:extLst>
                        <a:ext uri="{FF2B5EF4-FFF2-40B4-BE49-F238E27FC236}">
                          <a16:creationId xmlns:a16="http://schemas.microsoft.com/office/drawing/2014/main" id="{C7617689-4ACF-4F5A-8A09-A06CCC9D3B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2" name="Conector de seta reta 12">
                      <a:extLst>
                        <a:ext uri="{FF2B5EF4-FFF2-40B4-BE49-F238E27FC236}">
                          <a16:creationId xmlns:a16="http://schemas.microsoft.com/office/drawing/2014/main" id="{E71450E2-8523-4B08-B751-6F6B0B547A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28331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3" name="Conector reto 13">
                      <a:extLst>
                        <a:ext uri="{FF2B5EF4-FFF2-40B4-BE49-F238E27FC236}">
                          <a16:creationId xmlns:a16="http://schemas.microsoft.com/office/drawing/2014/main" id="{DD723EB5-138C-4F7C-8EEC-4279FDCD0E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360139"/>
                      <a:ext cx="15881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4" name="Conector reto 16">
                      <a:extLst>
                        <a:ext uri="{FF2B5EF4-FFF2-40B4-BE49-F238E27FC236}">
                          <a16:creationId xmlns:a16="http://schemas.microsoft.com/office/drawing/2014/main" id="{8B6B55B0-1CF7-42EA-90E0-479AF5DC7F1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5" name="Conector reto 13">
                      <a:extLst>
                        <a:ext uri="{FF2B5EF4-FFF2-40B4-BE49-F238E27FC236}">
                          <a16:creationId xmlns:a16="http://schemas.microsoft.com/office/drawing/2014/main" id="{BB6E9BB2-2765-44F8-B62A-1320155E52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15881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9" name="Conector reto 742">
                    <a:extLst>
                      <a:ext uri="{FF2B5EF4-FFF2-40B4-BE49-F238E27FC236}">
                        <a16:creationId xmlns:a16="http://schemas.microsoft.com/office/drawing/2014/main" id="{735B4306-1AA3-4A3F-A565-4C52E3AD3CE1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4D1D3450-DA47-40E3-8F5C-532A273FE54A}"/>
                    </a:ext>
                  </a:extLst>
                </p:cNvPr>
                <p:cNvSpPr/>
                <p:nvPr/>
              </p:nvSpPr>
              <p:spPr>
                <a:xfrm>
                  <a:off x="4422432" y="1837063"/>
                  <a:ext cx="46541" cy="46541"/>
                </a:xfrm>
                <a:prstGeom prst="ellipse">
                  <a:avLst/>
                </a:prstGeom>
                <a:solidFill>
                  <a:srgbClr val="F0F0F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 b="1"/>
                </a:p>
              </p:txBody>
            </p:sp>
          </p:grpSp>
          <p:cxnSp>
            <p:nvCxnSpPr>
              <p:cNvPr id="597" name="Conector reto 11">
                <a:extLst>
                  <a:ext uri="{FF2B5EF4-FFF2-40B4-BE49-F238E27FC236}">
                    <a16:creationId xmlns:a16="http://schemas.microsoft.com/office/drawing/2014/main" id="{8D5D3591-1E56-497E-97BE-9BFFB48D3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2312" y="1298575"/>
                <a:ext cx="0" cy="6652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6485626A-5FBF-49D9-986F-700463796C50}"/>
                  </a:ext>
                </a:extLst>
              </p:cNvPr>
              <p:cNvSpPr/>
              <p:nvPr/>
            </p:nvSpPr>
            <p:spPr>
              <a:xfrm>
                <a:off x="5056814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83612D67-EF15-4AF6-8444-9F6D2A4AF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5163810" y="2266438"/>
                <a:ext cx="281969" cy="454835"/>
                <a:chOff x="7298132" y="1870176"/>
                <a:chExt cx="416738" cy="672225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7B1CA7C7-220C-490B-8883-9E5D3492F88A}"/>
                    </a:ext>
                  </a:extLst>
                </p:cNvPr>
                <p:cNvGrpSpPr/>
                <p:nvPr/>
              </p:nvGrpSpPr>
              <p:grpSpPr>
                <a:xfrm rot="5400000">
                  <a:off x="7194089" y="2021621"/>
                  <a:ext cx="624823" cy="416738"/>
                  <a:chOff x="6152536" y="3289370"/>
                  <a:chExt cx="624823" cy="416738"/>
                </a:xfrm>
              </p:grpSpPr>
              <p:cxnSp>
                <p:nvCxnSpPr>
                  <p:cNvPr id="654" name="Conector reto 10">
                    <a:extLst>
                      <a:ext uri="{FF2B5EF4-FFF2-40B4-BE49-F238E27FC236}">
                        <a16:creationId xmlns:a16="http://schemas.microsoft.com/office/drawing/2014/main" id="{F4F4CA6B-170D-4CB5-87AC-6FAF4274A3AA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Conector reto 11">
                    <a:extLst>
                      <a:ext uri="{FF2B5EF4-FFF2-40B4-BE49-F238E27FC236}">
                        <a16:creationId xmlns:a16="http://schemas.microsoft.com/office/drawing/2014/main" id="{FC5302D3-D1E1-48C5-82C2-E56E3D40C8C9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ector de seta reta 12">
                    <a:extLst>
                      <a:ext uri="{FF2B5EF4-FFF2-40B4-BE49-F238E27FC236}">
                        <a16:creationId xmlns:a16="http://schemas.microsoft.com/office/drawing/2014/main" id="{2AA2A867-DB54-496C-8C16-C1D011D7B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Conector reto 13">
                    <a:extLst>
                      <a:ext uri="{FF2B5EF4-FFF2-40B4-BE49-F238E27FC236}">
                        <a16:creationId xmlns:a16="http://schemas.microsoft.com/office/drawing/2014/main" id="{04CEEDB2-2637-4CD8-B757-330B851932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3" y="3360139"/>
                    <a:ext cx="402466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Conector reto 16">
                    <a:extLst>
                      <a:ext uri="{FF2B5EF4-FFF2-40B4-BE49-F238E27FC236}">
                        <a16:creationId xmlns:a16="http://schemas.microsoft.com/office/drawing/2014/main" id="{6E5BCA79-74F6-4C14-8459-2AD5BCF11D5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Conector reto 13">
                    <a:extLst>
                      <a:ext uri="{FF2B5EF4-FFF2-40B4-BE49-F238E27FC236}">
                        <a16:creationId xmlns:a16="http://schemas.microsoft.com/office/drawing/2014/main" id="{F9FC2ED5-6D10-442B-9A35-632BDFE7C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282811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3" name="Conector reto 742">
                  <a:extLst>
                    <a:ext uri="{FF2B5EF4-FFF2-40B4-BE49-F238E27FC236}">
                      <a16:creationId xmlns:a16="http://schemas.microsoft.com/office/drawing/2014/main" id="{8ABD5CCA-DD06-4AB9-8584-2262D65123E9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3" name="Conector reto 11">
                <a:extLst>
                  <a:ext uri="{FF2B5EF4-FFF2-40B4-BE49-F238E27FC236}">
                    <a16:creationId xmlns:a16="http://schemas.microsoft.com/office/drawing/2014/main" id="{34A72E5E-0A8F-49C8-B72C-7999A5806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084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Conector reto 11">
                <a:extLst>
                  <a:ext uri="{FF2B5EF4-FFF2-40B4-BE49-F238E27FC236}">
                    <a16:creationId xmlns:a16="http://schemas.microsoft.com/office/drawing/2014/main" id="{E4C4847C-DDFE-45CE-A55B-926B81DF9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218" y="2174761"/>
                <a:ext cx="25513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Conector reto 11">
                <a:extLst>
                  <a:ext uri="{FF2B5EF4-FFF2-40B4-BE49-F238E27FC236}">
                    <a16:creationId xmlns:a16="http://schemas.microsoft.com/office/drawing/2014/main" id="{D90E55ED-9B81-4CD0-AD49-ADBC97A1F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1251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D7ABE304-2C0F-4244-970E-C2F3764C9292}"/>
                  </a:ext>
                </a:extLst>
              </p:cNvPr>
              <p:cNvSpPr/>
              <p:nvPr/>
            </p:nvSpPr>
            <p:spPr>
              <a:xfrm>
                <a:off x="5429810" y="2724798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 dirty="0"/>
              </a:p>
            </p:txBody>
          </p:sp>
          <p:cxnSp>
            <p:nvCxnSpPr>
              <p:cNvPr id="639" name="Conector reto 11">
                <a:extLst>
                  <a:ext uri="{FF2B5EF4-FFF2-40B4-BE49-F238E27FC236}">
                    <a16:creationId xmlns:a16="http://schemas.microsoft.com/office/drawing/2014/main" id="{B1AC3E9A-17B1-4E4C-A10D-4D446DE8B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213" y="2396691"/>
                <a:ext cx="0" cy="6703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Conector reto 11">
                <a:extLst>
                  <a:ext uri="{FF2B5EF4-FFF2-40B4-BE49-F238E27FC236}">
                    <a16:creationId xmlns:a16="http://schemas.microsoft.com/office/drawing/2014/main" id="{A116889A-87CF-4176-829F-1EFC523C2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8217" y="2168032"/>
                <a:ext cx="0" cy="8990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Conector reto 11">
                <a:extLst>
                  <a:ext uri="{FF2B5EF4-FFF2-40B4-BE49-F238E27FC236}">
                    <a16:creationId xmlns:a16="http://schemas.microsoft.com/office/drawing/2014/main" id="{8AD1D99E-49A4-4A20-AD79-CFEF0F919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5506" y="2579368"/>
                <a:ext cx="0" cy="4876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79EBA79-9548-4D71-B66B-90880CD3AB2C}"/>
                  </a:ext>
                </a:extLst>
              </p:cNvPr>
              <p:cNvGrpSpPr/>
              <p:nvPr/>
            </p:nvGrpSpPr>
            <p:grpSpPr>
              <a:xfrm flipV="1">
                <a:off x="5077377" y="1298575"/>
                <a:ext cx="454836" cy="700848"/>
                <a:chOff x="5153585" y="1714858"/>
                <a:chExt cx="454836" cy="700848"/>
              </a:xfrm>
            </p:grpSpPr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965538F7-4F6C-42EB-86E1-DF4E73B3B6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5240018" y="1628425"/>
                  <a:ext cx="281969" cy="454835"/>
                  <a:chOff x="7298132" y="1870176"/>
                  <a:chExt cx="416738" cy="672225"/>
                </a:xfrm>
              </p:grpSpPr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969EA826-BD50-41B9-8B6E-C0F31E19A68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194089" y="2021621"/>
                    <a:ext cx="624823" cy="416738"/>
                    <a:chOff x="6152536" y="3289370"/>
                    <a:chExt cx="624823" cy="416738"/>
                  </a:xfrm>
                </p:grpSpPr>
                <p:cxnSp>
                  <p:nvCxnSpPr>
                    <p:cNvPr id="700" name="Conector reto 10">
                      <a:extLst>
                        <a:ext uri="{FF2B5EF4-FFF2-40B4-BE49-F238E27FC236}">
                          <a16:creationId xmlns:a16="http://schemas.microsoft.com/office/drawing/2014/main" id="{96E7428C-1556-4197-B4EA-B317502FCDE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Conector reto 11">
                      <a:extLst>
                        <a:ext uri="{FF2B5EF4-FFF2-40B4-BE49-F238E27FC236}">
                          <a16:creationId xmlns:a16="http://schemas.microsoft.com/office/drawing/2014/main" id="{6E499AD6-444C-4FA7-8619-C5EDC158A8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Conector de seta reta 12">
                      <a:extLst>
                        <a:ext uri="{FF2B5EF4-FFF2-40B4-BE49-F238E27FC236}">
                          <a16:creationId xmlns:a16="http://schemas.microsoft.com/office/drawing/2014/main" id="{D3B953A9-CAF5-4A6E-B0C4-1ADFB64BF6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15932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Conector reto 13">
                      <a:extLst>
                        <a:ext uri="{FF2B5EF4-FFF2-40B4-BE49-F238E27FC236}">
                          <a16:creationId xmlns:a16="http://schemas.microsoft.com/office/drawing/2014/main" id="{1B7BFBAB-99A0-4B47-80B8-8290C0259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3" y="3360139"/>
                      <a:ext cx="402466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Conector reto 16">
                      <a:extLst>
                        <a:ext uri="{FF2B5EF4-FFF2-40B4-BE49-F238E27FC236}">
                          <a16:creationId xmlns:a16="http://schemas.microsoft.com/office/drawing/2014/main" id="{F22C46C7-3E23-4B28-AAA8-87E00F15B2B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5" name="Conector reto 13">
                      <a:extLst>
                        <a:ext uri="{FF2B5EF4-FFF2-40B4-BE49-F238E27FC236}">
                          <a16:creationId xmlns:a16="http://schemas.microsoft.com/office/drawing/2014/main" id="{60E8BA9A-796A-4631-A5DB-C8E007FB76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282811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99" name="Conector reto 742">
                    <a:extLst>
                      <a:ext uri="{FF2B5EF4-FFF2-40B4-BE49-F238E27FC236}">
                        <a16:creationId xmlns:a16="http://schemas.microsoft.com/office/drawing/2014/main" id="{8600F790-29DF-4862-B478-46EDEF2F0B2B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06" name="Conector reto 11">
                  <a:extLst>
                    <a:ext uri="{FF2B5EF4-FFF2-40B4-BE49-F238E27FC236}">
                      <a16:creationId xmlns:a16="http://schemas.microsoft.com/office/drawing/2014/main" id="{6936135D-2233-4516-A4BF-EEE767F4F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7459" y="1850575"/>
                  <a:ext cx="0" cy="2666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88C38970-E549-4AA3-8601-33C6BBDBB858}"/>
                    </a:ext>
                  </a:extLst>
                </p:cNvPr>
                <p:cNvSpPr/>
                <p:nvPr/>
              </p:nvSpPr>
              <p:spPr>
                <a:xfrm>
                  <a:off x="5506018" y="2086785"/>
                  <a:ext cx="46541" cy="46541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 b="1" dirty="0"/>
                </a:p>
              </p:txBody>
            </p:sp>
            <p:cxnSp>
              <p:nvCxnSpPr>
                <p:cNvPr id="708" name="Conector reto 11">
                  <a:extLst>
                    <a:ext uri="{FF2B5EF4-FFF2-40B4-BE49-F238E27FC236}">
                      <a16:creationId xmlns:a16="http://schemas.microsoft.com/office/drawing/2014/main" id="{5AA988EF-6E0E-4FF9-A3E2-73C71DBC5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8421" y="1758678"/>
                  <a:ext cx="0" cy="6570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Conector reto 11">
                  <a:extLst>
                    <a:ext uri="{FF2B5EF4-FFF2-40B4-BE49-F238E27FC236}">
                      <a16:creationId xmlns:a16="http://schemas.microsoft.com/office/drawing/2014/main" id="{0CE4554E-23BD-4C31-8146-A84D9F022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714" y="1941354"/>
                  <a:ext cx="0" cy="4743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C83CC6A6-D117-479E-A06F-4B646554D2A7}"/>
                  </a:ext>
                </a:extLst>
              </p:cNvPr>
              <p:cNvSpPr/>
              <p:nvPr/>
            </p:nvSpPr>
            <p:spPr>
              <a:xfrm>
                <a:off x="5171371" y="1837063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C13C3EAD-E3C1-47F3-8DCF-8F0167DBACAC}"/>
                  </a:ext>
                </a:extLst>
              </p:cNvPr>
              <p:cNvSpPr/>
              <p:nvPr/>
            </p:nvSpPr>
            <p:spPr>
              <a:xfrm>
                <a:off x="5896126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FEFA0962-7184-4315-BFE8-F43497ED04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6003122" y="2266438"/>
                <a:ext cx="281969" cy="454835"/>
                <a:chOff x="7298132" y="1870176"/>
                <a:chExt cx="416738" cy="672225"/>
              </a:xfrm>
            </p:grpSpPr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48A609FB-1E16-4CAC-B880-4AF40571EDD4}"/>
                    </a:ext>
                  </a:extLst>
                </p:cNvPr>
                <p:cNvGrpSpPr/>
                <p:nvPr/>
              </p:nvGrpSpPr>
              <p:grpSpPr>
                <a:xfrm rot="5400000">
                  <a:off x="7194089" y="2021621"/>
                  <a:ext cx="624823" cy="416738"/>
                  <a:chOff x="6152536" y="3289370"/>
                  <a:chExt cx="624823" cy="416738"/>
                </a:xfrm>
              </p:grpSpPr>
              <p:cxnSp>
                <p:nvCxnSpPr>
                  <p:cNvPr id="737" name="Conector reto 10">
                    <a:extLst>
                      <a:ext uri="{FF2B5EF4-FFF2-40B4-BE49-F238E27FC236}">
                        <a16:creationId xmlns:a16="http://schemas.microsoft.com/office/drawing/2014/main" id="{ADBBEE66-5119-4E69-B260-70407770FC84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Conector reto 11">
                    <a:extLst>
                      <a:ext uri="{FF2B5EF4-FFF2-40B4-BE49-F238E27FC236}">
                        <a16:creationId xmlns:a16="http://schemas.microsoft.com/office/drawing/2014/main" id="{1A961AF8-1DBB-4A0F-BC10-CF8B1EE4B137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Conector de seta reta 12">
                    <a:extLst>
                      <a:ext uri="{FF2B5EF4-FFF2-40B4-BE49-F238E27FC236}">
                        <a16:creationId xmlns:a16="http://schemas.microsoft.com/office/drawing/2014/main" id="{15A0ADF0-6D87-4409-894C-B5BE78CD9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Conector reto 13">
                    <a:extLst>
                      <a:ext uri="{FF2B5EF4-FFF2-40B4-BE49-F238E27FC236}">
                        <a16:creationId xmlns:a16="http://schemas.microsoft.com/office/drawing/2014/main" id="{4B221849-CB8C-451A-B09C-B08C5FCF5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3" y="3360139"/>
                    <a:ext cx="402466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Conector reto 16">
                    <a:extLst>
                      <a:ext uri="{FF2B5EF4-FFF2-40B4-BE49-F238E27FC236}">
                        <a16:creationId xmlns:a16="http://schemas.microsoft.com/office/drawing/2014/main" id="{F391A580-0EB0-49C7-9579-65EEA22846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Conector reto 13">
                    <a:extLst>
                      <a:ext uri="{FF2B5EF4-FFF2-40B4-BE49-F238E27FC236}">
                        <a16:creationId xmlns:a16="http://schemas.microsoft.com/office/drawing/2014/main" id="{9AF45D06-3BCD-4509-9A23-C5CFBB0EB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282811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6" name="Conector reto 742">
                  <a:extLst>
                    <a:ext uri="{FF2B5EF4-FFF2-40B4-BE49-F238E27FC236}">
                      <a16:creationId xmlns:a16="http://schemas.microsoft.com/office/drawing/2014/main" id="{F9FD8C0E-0162-4C01-9032-B373DBEF2014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3" name="Conector reto 11">
                <a:extLst>
                  <a:ext uri="{FF2B5EF4-FFF2-40B4-BE49-F238E27FC236}">
                    <a16:creationId xmlns:a16="http://schemas.microsoft.com/office/drawing/2014/main" id="{6515B564-B605-43AD-9686-E3CD6E14F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9396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4" name="Conector reto 11">
                <a:extLst>
                  <a:ext uri="{FF2B5EF4-FFF2-40B4-BE49-F238E27FC236}">
                    <a16:creationId xmlns:a16="http://schemas.microsoft.com/office/drawing/2014/main" id="{B4F56C76-F9BF-49F5-96FB-357F2EE47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7827" y="2174762"/>
                <a:ext cx="720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5" name="Conector reto 11">
                <a:extLst>
                  <a:ext uri="{FF2B5EF4-FFF2-40B4-BE49-F238E27FC236}">
                    <a16:creationId xmlns:a16="http://schemas.microsoft.com/office/drawing/2014/main" id="{C1FACEAF-411A-47E1-B59D-BE4A1EF0C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563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A586780B-9F36-4FE3-8D8A-7D944994F6AB}"/>
                  </a:ext>
                </a:extLst>
              </p:cNvPr>
              <p:cNvSpPr/>
              <p:nvPr/>
            </p:nvSpPr>
            <p:spPr>
              <a:xfrm>
                <a:off x="6269122" y="2724798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 dirty="0"/>
              </a:p>
            </p:txBody>
          </p:sp>
          <p:cxnSp>
            <p:nvCxnSpPr>
              <p:cNvPr id="717" name="Conector reto 11">
                <a:extLst>
                  <a:ext uri="{FF2B5EF4-FFF2-40B4-BE49-F238E27FC236}">
                    <a16:creationId xmlns:a16="http://schemas.microsoft.com/office/drawing/2014/main" id="{810D1DDA-6F7A-48B4-BCF6-E7F79E5B2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1525" y="1946778"/>
                <a:ext cx="0" cy="4572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Conector reto 11">
                <a:extLst>
                  <a:ext uri="{FF2B5EF4-FFF2-40B4-BE49-F238E27FC236}">
                    <a16:creationId xmlns:a16="http://schemas.microsoft.com/office/drawing/2014/main" id="{9DE22681-1568-4994-BD13-B04BC78D0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6270" y="2168032"/>
                <a:ext cx="0" cy="8990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Conector reto 11">
                <a:extLst>
                  <a:ext uri="{FF2B5EF4-FFF2-40B4-BE49-F238E27FC236}">
                    <a16:creationId xmlns:a16="http://schemas.microsoft.com/office/drawing/2014/main" id="{E2D2BF54-C1F6-4490-B8AD-EB559B7C7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818" y="2579368"/>
                <a:ext cx="0" cy="4876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A7CE2ED7-9362-43F9-B0DC-CE4C98BFF576}"/>
                  </a:ext>
                </a:extLst>
              </p:cNvPr>
              <p:cNvGrpSpPr/>
              <p:nvPr/>
            </p:nvGrpSpPr>
            <p:grpSpPr>
              <a:xfrm flipV="1">
                <a:off x="5916689" y="1298575"/>
                <a:ext cx="454835" cy="700848"/>
                <a:chOff x="5153585" y="1714858"/>
                <a:chExt cx="454835" cy="700848"/>
              </a:xfrm>
            </p:grpSpPr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3479761D-9DDA-44F9-AB57-FEB2E75314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5240018" y="1628425"/>
                  <a:ext cx="281969" cy="454835"/>
                  <a:chOff x="7298132" y="1870176"/>
                  <a:chExt cx="416738" cy="672225"/>
                </a:xfrm>
              </p:grpSpPr>
              <p:grpSp>
                <p:nvGrpSpPr>
                  <p:cNvPr id="727" name="Group 726">
                    <a:extLst>
                      <a:ext uri="{FF2B5EF4-FFF2-40B4-BE49-F238E27FC236}">
                        <a16:creationId xmlns:a16="http://schemas.microsoft.com/office/drawing/2014/main" id="{A97A7D46-23B9-4B63-91AF-B5B0DCB1684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194089" y="2021621"/>
                    <a:ext cx="624823" cy="416738"/>
                    <a:chOff x="6152536" y="3289370"/>
                    <a:chExt cx="624823" cy="416738"/>
                  </a:xfrm>
                </p:grpSpPr>
                <p:cxnSp>
                  <p:nvCxnSpPr>
                    <p:cNvPr id="729" name="Conector reto 10">
                      <a:extLst>
                        <a:ext uri="{FF2B5EF4-FFF2-40B4-BE49-F238E27FC236}">
                          <a16:creationId xmlns:a16="http://schemas.microsoft.com/office/drawing/2014/main" id="{304345E4-883F-4073-B4A0-62676D51DF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Conector reto 11">
                      <a:extLst>
                        <a:ext uri="{FF2B5EF4-FFF2-40B4-BE49-F238E27FC236}">
                          <a16:creationId xmlns:a16="http://schemas.microsoft.com/office/drawing/2014/main" id="{45DDF2A8-193E-4BFD-9E4F-D29FCDD71F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1" name="Conector de seta reta 12">
                      <a:extLst>
                        <a:ext uri="{FF2B5EF4-FFF2-40B4-BE49-F238E27FC236}">
                          <a16:creationId xmlns:a16="http://schemas.microsoft.com/office/drawing/2014/main" id="{3F1FEAD9-103C-4CAC-B4E6-56B2CF94BE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15932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Conector reto 13">
                      <a:extLst>
                        <a:ext uri="{FF2B5EF4-FFF2-40B4-BE49-F238E27FC236}">
                          <a16:creationId xmlns:a16="http://schemas.microsoft.com/office/drawing/2014/main" id="{6C1960AA-8B6B-4F97-A7FB-E047F8932B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3" y="3360139"/>
                      <a:ext cx="402466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Conector reto 16">
                      <a:extLst>
                        <a:ext uri="{FF2B5EF4-FFF2-40B4-BE49-F238E27FC236}">
                          <a16:creationId xmlns:a16="http://schemas.microsoft.com/office/drawing/2014/main" id="{B7007DF4-C5E8-4269-8AA8-589101D71E5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Conector reto 13">
                      <a:extLst>
                        <a:ext uri="{FF2B5EF4-FFF2-40B4-BE49-F238E27FC236}">
                          <a16:creationId xmlns:a16="http://schemas.microsoft.com/office/drawing/2014/main" id="{8DF3DDEB-F4A5-4B9A-84A3-9C4B031A56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282811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8" name="Conector reto 742">
                    <a:extLst>
                      <a:ext uri="{FF2B5EF4-FFF2-40B4-BE49-F238E27FC236}">
                        <a16:creationId xmlns:a16="http://schemas.microsoft.com/office/drawing/2014/main" id="{62A24AE0-1015-46CA-B531-072CB7A9DC18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3" name="Conector reto 11">
                  <a:extLst>
                    <a:ext uri="{FF2B5EF4-FFF2-40B4-BE49-F238E27FC236}">
                      <a16:creationId xmlns:a16="http://schemas.microsoft.com/office/drawing/2014/main" id="{80FCB514-EA7B-4CC7-A925-CFFBDADAA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7459" y="1850575"/>
                  <a:ext cx="0" cy="2666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825D557D-B526-4143-8535-FD582C12BE40}"/>
                    </a:ext>
                  </a:extLst>
                </p:cNvPr>
                <p:cNvSpPr/>
                <p:nvPr/>
              </p:nvSpPr>
              <p:spPr>
                <a:xfrm>
                  <a:off x="5506018" y="2086785"/>
                  <a:ext cx="46541" cy="46541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 b="1" dirty="0"/>
                </a:p>
              </p:txBody>
            </p:sp>
            <p:cxnSp>
              <p:nvCxnSpPr>
                <p:cNvPr id="726" name="Conector reto 11">
                  <a:extLst>
                    <a:ext uri="{FF2B5EF4-FFF2-40B4-BE49-F238E27FC236}">
                      <a16:creationId xmlns:a16="http://schemas.microsoft.com/office/drawing/2014/main" id="{02CD18DA-FB95-4017-8B97-547D64E4E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714" y="1941354"/>
                  <a:ext cx="0" cy="4743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9382AC67-D721-4563-8741-756A6F4DBC7C}"/>
                  </a:ext>
                </a:extLst>
              </p:cNvPr>
              <p:cNvSpPr/>
              <p:nvPr/>
            </p:nvSpPr>
            <p:spPr>
              <a:xfrm>
                <a:off x="6010683" y="1837063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1C83F1B6-9685-41F5-B1E4-8708466C4179}"/>
                  </a:ext>
                </a:extLst>
              </p:cNvPr>
              <p:cNvSpPr/>
              <p:nvPr/>
            </p:nvSpPr>
            <p:spPr>
              <a:xfrm>
                <a:off x="6349561" y="2150552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 dirty="0"/>
              </a:p>
            </p:txBody>
          </p:sp>
          <p:sp>
            <p:nvSpPr>
              <p:cNvPr id="837" name="TextBox 836">
                <a:extLst>
                  <a:ext uri="{FF2B5EF4-FFF2-40B4-BE49-F238E27FC236}">
                    <a16:creationId xmlns:a16="http://schemas.microsoft.com/office/drawing/2014/main" id="{179FC91B-46F5-4DF6-9D9C-E5768BFC38A1}"/>
                  </a:ext>
                </a:extLst>
              </p:cNvPr>
              <p:cNvSpPr txBox="1"/>
              <p:nvPr/>
            </p:nvSpPr>
            <p:spPr>
              <a:xfrm>
                <a:off x="3832488" y="1911260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A0EE74A2-6AFC-49B2-A271-567B5C927826}"/>
                  </a:ext>
                </a:extLst>
              </p:cNvPr>
              <p:cNvSpPr txBox="1"/>
              <p:nvPr/>
            </p:nvSpPr>
            <p:spPr>
              <a:xfrm>
                <a:off x="4339708" y="2721888"/>
                <a:ext cx="4470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DN1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9" name="TextBox 838">
                <a:extLst>
                  <a:ext uri="{FF2B5EF4-FFF2-40B4-BE49-F238E27FC236}">
                    <a16:creationId xmlns:a16="http://schemas.microsoft.com/office/drawing/2014/main" id="{36184739-58FC-4C37-AEA5-C3E09DB7B2E3}"/>
                  </a:ext>
                </a:extLst>
              </p:cNvPr>
              <p:cNvSpPr txBox="1"/>
              <p:nvPr/>
            </p:nvSpPr>
            <p:spPr>
              <a:xfrm>
                <a:off x="4781475" y="2721888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G2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1" name="TextBox 840">
                <a:extLst>
                  <a:ext uri="{FF2B5EF4-FFF2-40B4-BE49-F238E27FC236}">
                    <a16:creationId xmlns:a16="http://schemas.microsoft.com/office/drawing/2014/main" id="{B422BA28-A9F9-4E2F-8D76-AF738E13F7B5}"/>
                  </a:ext>
                </a:extLst>
              </p:cNvPr>
              <p:cNvSpPr txBox="1"/>
              <p:nvPr/>
            </p:nvSpPr>
            <p:spPr>
              <a:xfrm>
                <a:off x="5028815" y="2721888"/>
                <a:ext cx="4346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SN2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2" name="TextBox 841">
                <a:extLst>
                  <a:ext uri="{FF2B5EF4-FFF2-40B4-BE49-F238E27FC236}">
                    <a16:creationId xmlns:a16="http://schemas.microsoft.com/office/drawing/2014/main" id="{2F2A465E-5A49-4629-BFF2-88D9112F59A9}"/>
                  </a:ext>
                </a:extLst>
              </p:cNvPr>
              <p:cNvSpPr txBox="1"/>
              <p:nvPr/>
            </p:nvSpPr>
            <p:spPr>
              <a:xfrm>
                <a:off x="5474540" y="2724269"/>
                <a:ext cx="4436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DN2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E1E50C3C-4752-44C4-AD15-331F17177665}"/>
                  </a:ext>
                </a:extLst>
              </p:cNvPr>
              <p:cNvSpPr txBox="1"/>
              <p:nvPr/>
            </p:nvSpPr>
            <p:spPr>
              <a:xfrm>
                <a:off x="5805946" y="2721888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G3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7" name="TextBox 846">
                <a:extLst>
                  <a:ext uri="{FF2B5EF4-FFF2-40B4-BE49-F238E27FC236}">
                    <a16:creationId xmlns:a16="http://schemas.microsoft.com/office/drawing/2014/main" id="{CE0EDB7B-995C-4154-A541-4A42AF0D508A}"/>
                  </a:ext>
                </a:extLst>
              </p:cNvPr>
              <p:cNvSpPr txBox="1"/>
              <p:nvPr/>
            </p:nvSpPr>
            <p:spPr>
              <a:xfrm>
                <a:off x="6174374" y="2721888"/>
                <a:ext cx="4267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SN3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1" name="TextBox 850">
                <a:extLst>
                  <a:ext uri="{FF2B5EF4-FFF2-40B4-BE49-F238E27FC236}">
                    <a16:creationId xmlns:a16="http://schemas.microsoft.com/office/drawing/2014/main" id="{413ECF60-5966-4CD9-8E37-9A19AE2E1B08}"/>
                  </a:ext>
                </a:extLst>
              </p:cNvPr>
              <p:cNvSpPr txBox="1"/>
              <p:nvPr/>
            </p:nvSpPr>
            <p:spPr>
              <a:xfrm>
                <a:off x="5878032" y="1378038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SP3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2" name="TextBox 851">
                <a:extLst>
                  <a:ext uri="{FF2B5EF4-FFF2-40B4-BE49-F238E27FC236}">
                    <a16:creationId xmlns:a16="http://schemas.microsoft.com/office/drawing/2014/main" id="{21F069B8-47F3-4FAA-9591-0FCA26775300}"/>
                  </a:ext>
                </a:extLst>
              </p:cNvPr>
              <p:cNvSpPr txBox="1"/>
              <p:nvPr/>
            </p:nvSpPr>
            <p:spPr>
              <a:xfrm>
                <a:off x="5468403" y="1374464"/>
                <a:ext cx="4303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DP2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4" name="TextBox 853">
                <a:extLst>
                  <a:ext uri="{FF2B5EF4-FFF2-40B4-BE49-F238E27FC236}">
                    <a16:creationId xmlns:a16="http://schemas.microsoft.com/office/drawing/2014/main" id="{2180988C-86E9-4EB9-9609-E8A3EAD73719}"/>
                  </a:ext>
                </a:extLst>
              </p:cNvPr>
              <p:cNvSpPr txBox="1"/>
              <p:nvPr/>
            </p:nvSpPr>
            <p:spPr>
              <a:xfrm>
                <a:off x="5045615" y="1378038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SP2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5" name="TextBox 854">
                <a:extLst>
                  <a:ext uri="{FF2B5EF4-FFF2-40B4-BE49-F238E27FC236}">
                    <a16:creationId xmlns:a16="http://schemas.microsoft.com/office/drawing/2014/main" id="{B430F758-897D-47D2-A538-662300ED91E8}"/>
                  </a:ext>
                </a:extLst>
              </p:cNvPr>
              <p:cNvSpPr txBox="1"/>
              <p:nvPr/>
            </p:nvSpPr>
            <p:spPr>
              <a:xfrm>
                <a:off x="4643258" y="1378038"/>
                <a:ext cx="4176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DP1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5BA479F3-E892-4153-A5C5-54A21FF084F6}"/>
                  </a:ext>
                </a:extLst>
              </p:cNvPr>
              <p:cNvSpPr txBox="1"/>
              <p:nvPr/>
            </p:nvSpPr>
            <p:spPr>
              <a:xfrm>
                <a:off x="4042029" y="1952561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G1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7" name="Conector reto 11">
                <a:extLst>
                  <a:ext uri="{FF2B5EF4-FFF2-40B4-BE49-F238E27FC236}">
                    <a16:creationId xmlns:a16="http://schemas.microsoft.com/office/drawing/2014/main" id="{DE78E7D1-E1B8-4953-894A-E13C6581E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2259" y="2174761"/>
                <a:ext cx="42215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B0FB7D43-4DEB-4BB5-ADB5-B8AF97415A0B}"/>
                  </a:ext>
                </a:extLst>
              </p:cNvPr>
              <p:cNvSpPr/>
              <p:nvPr/>
            </p:nvSpPr>
            <p:spPr>
              <a:xfrm>
                <a:off x="3916854" y="2149902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8E6E147B-64D7-45A0-81EC-F742D530CB51}"/>
                  </a:ext>
                </a:extLst>
              </p:cNvPr>
              <p:cNvSpPr/>
              <p:nvPr/>
            </p:nvSpPr>
            <p:spPr>
              <a:xfrm>
                <a:off x="6722141" y="2151489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912ADA80-393B-4D78-80C6-8231E62A7192}"/>
                  </a:ext>
                </a:extLst>
              </p:cNvPr>
              <p:cNvSpPr/>
              <p:nvPr/>
            </p:nvSpPr>
            <p:spPr>
              <a:xfrm>
                <a:off x="6722141" y="2727179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C649924F-A59C-4D51-9D71-65E2B97AEC53}"/>
                  </a:ext>
                </a:extLst>
              </p:cNvPr>
              <p:cNvSpPr/>
              <p:nvPr/>
            </p:nvSpPr>
            <p:spPr>
              <a:xfrm>
                <a:off x="6722141" y="1578180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6D620D1D-BCD0-4287-8690-BC40C954FC3E}"/>
                  </a:ext>
                </a:extLst>
              </p:cNvPr>
              <p:cNvSpPr txBox="1"/>
              <p:nvPr/>
            </p:nvSpPr>
            <p:spPr>
              <a:xfrm>
                <a:off x="6555327" y="1340023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F20310F-FE45-4EFB-BB72-D6B75E659A45}"/>
                  </a:ext>
                </a:extLst>
              </p:cNvPr>
              <p:cNvSpPr txBox="1"/>
              <p:nvPr/>
            </p:nvSpPr>
            <p:spPr>
              <a:xfrm>
                <a:off x="6555327" y="1920786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7E47C861-814F-454B-B7EE-6E6B7B0A65A7}"/>
                  </a:ext>
                </a:extLst>
              </p:cNvPr>
              <p:cNvSpPr txBox="1"/>
              <p:nvPr/>
            </p:nvSpPr>
            <p:spPr>
              <a:xfrm>
                <a:off x="6564853" y="2475504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4" name="TextBox 863">
                <a:extLst>
                  <a:ext uri="{FF2B5EF4-FFF2-40B4-BE49-F238E27FC236}">
                    <a16:creationId xmlns:a16="http://schemas.microsoft.com/office/drawing/2014/main" id="{C665517D-3DBA-4AD5-8A9B-CCF4B0D60557}"/>
                  </a:ext>
                </a:extLst>
              </p:cNvPr>
              <p:cNvSpPr txBox="1"/>
              <p:nvPr/>
            </p:nvSpPr>
            <p:spPr>
              <a:xfrm>
                <a:off x="6273891" y="2540324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VSS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5" name="TextBox 864">
                <a:extLst>
                  <a:ext uri="{FF2B5EF4-FFF2-40B4-BE49-F238E27FC236}">
                    <a16:creationId xmlns:a16="http://schemas.microsoft.com/office/drawing/2014/main" id="{6F5C1AE8-4E4E-48A3-ADF3-55F4C493303F}"/>
                  </a:ext>
                </a:extLst>
              </p:cNvPr>
              <p:cNvSpPr txBox="1"/>
              <p:nvPr/>
            </p:nvSpPr>
            <p:spPr>
              <a:xfrm>
                <a:off x="6331403" y="1953717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D3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6" name="TextBox 865">
                <a:extLst>
                  <a:ext uri="{FF2B5EF4-FFF2-40B4-BE49-F238E27FC236}">
                    <a16:creationId xmlns:a16="http://schemas.microsoft.com/office/drawing/2014/main" id="{1DF90B90-2A39-431B-AA89-C5B3332D480A}"/>
                  </a:ext>
                </a:extLst>
              </p:cNvPr>
              <p:cNvSpPr txBox="1"/>
              <p:nvPr/>
            </p:nvSpPr>
            <p:spPr>
              <a:xfrm>
                <a:off x="6225550" y="1378038"/>
                <a:ext cx="4476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VDD</a:t>
                </a:r>
                <a:endParaRPr lang="en-US" sz="11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7" name="Oval 866">
                <a:extLst>
                  <a:ext uri="{FF2B5EF4-FFF2-40B4-BE49-F238E27FC236}">
                    <a16:creationId xmlns:a16="http://schemas.microsoft.com/office/drawing/2014/main" id="{DC1E57B0-B0FB-4716-A2AB-E12E9CDEDCD0}"/>
                  </a:ext>
                </a:extLst>
              </p:cNvPr>
              <p:cNvSpPr/>
              <p:nvPr/>
            </p:nvSpPr>
            <p:spPr>
              <a:xfrm>
                <a:off x="6181683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68" name="Oval 867">
                <a:extLst>
                  <a:ext uri="{FF2B5EF4-FFF2-40B4-BE49-F238E27FC236}">
                    <a16:creationId xmlns:a16="http://schemas.microsoft.com/office/drawing/2014/main" id="{FDAC28E3-6E17-470B-8141-6FCC74136973}"/>
                  </a:ext>
                </a:extLst>
              </p:cNvPr>
              <p:cNvSpPr/>
              <p:nvPr/>
            </p:nvSpPr>
            <p:spPr>
              <a:xfrm>
                <a:off x="5508417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69" name="Oval 868">
                <a:extLst>
                  <a:ext uri="{FF2B5EF4-FFF2-40B4-BE49-F238E27FC236}">
                    <a16:creationId xmlns:a16="http://schemas.microsoft.com/office/drawing/2014/main" id="{6729B874-DD32-4F1E-83C3-DC5743931CF5}"/>
                  </a:ext>
                </a:extLst>
              </p:cNvPr>
              <p:cNvSpPr/>
              <p:nvPr/>
            </p:nvSpPr>
            <p:spPr>
              <a:xfrm>
                <a:off x="5342665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EC47725C-4C12-409F-8D91-1DDB4FDED0E3}"/>
                  </a:ext>
                </a:extLst>
              </p:cNvPr>
              <p:cNvSpPr/>
              <p:nvPr/>
            </p:nvSpPr>
            <p:spPr>
              <a:xfrm>
                <a:off x="4679585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71" name="Oval 870">
                <a:extLst>
                  <a:ext uri="{FF2B5EF4-FFF2-40B4-BE49-F238E27FC236}">
                    <a16:creationId xmlns:a16="http://schemas.microsoft.com/office/drawing/2014/main" id="{9DA9F5BF-46A9-41DF-AFF1-48052C13F7DF}"/>
                  </a:ext>
                </a:extLst>
              </p:cNvPr>
              <p:cNvSpPr/>
              <p:nvPr/>
            </p:nvSpPr>
            <p:spPr>
              <a:xfrm>
                <a:off x="4825394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8ADBDE8B-B22D-4390-BC8B-519E762F9492}"/>
                  </a:ext>
                </a:extLst>
              </p:cNvPr>
              <p:cNvSpPr/>
              <p:nvPr/>
            </p:nvSpPr>
            <p:spPr>
              <a:xfrm>
                <a:off x="5833187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 b="1"/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7DAAEE08-A150-4EFC-845E-ED8571BF6C85}"/>
                  </a:ext>
                </a:extLst>
              </p:cNvPr>
              <p:cNvSpPr txBox="1"/>
              <p:nvPr/>
            </p:nvSpPr>
            <p:spPr>
              <a:xfrm>
                <a:off x="444334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8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D1EC834D-54F9-4E9C-8574-714DD06AD9C0}"/>
                  </a:ext>
                </a:extLst>
              </p:cNvPr>
              <p:cNvSpPr txBox="1"/>
              <p:nvPr/>
            </p:nvSpPr>
            <p:spPr>
              <a:xfrm>
                <a:off x="4841595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3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4C826B5F-C481-4FE0-86DA-6CB7167A30E2}"/>
                  </a:ext>
                </a:extLst>
              </p:cNvPr>
              <p:cNvSpPr txBox="1"/>
              <p:nvPr/>
            </p:nvSpPr>
            <p:spPr>
              <a:xfrm>
                <a:off x="5139024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4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14A0C53E-3209-4FB9-A14A-848C0CD77C41}"/>
                  </a:ext>
                </a:extLst>
              </p:cNvPr>
              <p:cNvSpPr txBox="1"/>
              <p:nvPr/>
            </p:nvSpPr>
            <p:spPr>
              <a:xfrm>
                <a:off x="550841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5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624D2D59-C822-449C-A60B-F2BE7AC6B1E6}"/>
                  </a:ext>
                </a:extLst>
              </p:cNvPr>
              <p:cNvSpPr txBox="1"/>
              <p:nvPr/>
            </p:nvSpPr>
            <p:spPr>
              <a:xfrm>
                <a:off x="5825470" y="2920490"/>
                <a:ext cx="3463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10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72E1E0F5-AC12-480D-89F1-56FE0D217000}"/>
                  </a:ext>
                </a:extLst>
              </p:cNvPr>
              <p:cNvSpPr txBox="1"/>
              <p:nvPr/>
            </p:nvSpPr>
            <p:spPr>
              <a:xfrm>
                <a:off x="617892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>
                    <a:solidFill>
                      <a:srgbClr val="FF0000"/>
                    </a:solidFill>
                  </a:rPr>
                  <a:t>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13B718F9-65AE-4C85-BD2A-A18B6FB50DE3}"/>
                  </a:ext>
                </a:extLst>
              </p:cNvPr>
              <p:cNvSpPr/>
              <p:nvPr/>
            </p:nvSpPr>
            <p:spPr>
              <a:xfrm>
                <a:off x="6181683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80683B38-443C-4B19-BBB0-1A8603CC6CC0}"/>
                  </a:ext>
                </a:extLst>
              </p:cNvPr>
              <p:cNvSpPr/>
              <p:nvPr/>
            </p:nvSpPr>
            <p:spPr>
              <a:xfrm>
                <a:off x="5508417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762855E7-9E82-486C-B3C0-1102951AC2F2}"/>
                  </a:ext>
                </a:extLst>
              </p:cNvPr>
              <p:cNvSpPr/>
              <p:nvPr/>
            </p:nvSpPr>
            <p:spPr>
              <a:xfrm>
                <a:off x="5342665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88B0435E-D345-419D-8508-96F5FAF0FFAA}"/>
                  </a:ext>
                </a:extLst>
              </p:cNvPr>
              <p:cNvSpPr/>
              <p:nvPr/>
            </p:nvSpPr>
            <p:spPr>
              <a:xfrm>
                <a:off x="4679585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b="1"/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DAC722B1-6861-424E-B029-31B49EC4D60B}"/>
                  </a:ext>
                </a:extLst>
              </p:cNvPr>
              <p:cNvSpPr txBox="1"/>
              <p:nvPr/>
            </p:nvSpPr>
            <p:spPr>
              <a:xfrm>
                <a:off x="4679128" y="1156711"/>
                <a:ext cx="35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8FBC008A-3C27-40BA-8AE9-2D306F2D2729}"/>
                  </a:ext>
                </a:extLst>
              </p:cNvPr>
              <p:cNvSpPr txBox="1"/>
              <p:nvPr/>
            </p:nvSpPr>
            <p:spPr>
              <a:xfrm>
                <a:off x="5120244" y="1156711"/>
                <a:ext cx="263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5645334B-0F29-41E3-A218-A716F5E1D2B7}"/>
                  </a:ext>
                </a:extLst>
              </p:cNvPr>
              <p:cNvSpPr txBox="1"/>
              <p:nvPr/>
            </p:nvSpPr>
            <p:spPr>
              <a:xfrm>
                <a:off x="5517150" y="1156711"/>
                <a:ext cx="263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B60CEFD2-1468-4E1B-B1A6-7B30501DB725}"/>
                  </a:ext>
                </a:extLst>
              </p:cNvPr>
              <p:cNvSpPr txBox="1"/>
              <p:nvPr/>
            </p:nvSpPr>
            <p:spPr>
              <a:xfrm>
                <a:off x="5902566" y="1156711"/>
                <a:ext cx="341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1" name="Group 900">
            <a:extLst>
              <a:ext uri="{FF2B5EF4-FFF2-40B4-BE49-F238E27FC236}">
                <a16:creationId xmlns:a16="http://schemas.microsoft.com/office/drawing/2014/main" id="{A066A522-3AC9-4952-B990-7FA9804490CA}"/>
              </a:ext>
            </a:extLst>
          </p:cNvPr>
          <p:cNvGrpSpPr/>
          <p:nvPr/>
        </p:nvGrpSpPr>
        <p:grpSpPr>
          <a:xfrm>
            <a:off x="1509465" y="1954324"/>
            <a:ext cx="1583483" cy="449654"/>
            <a:chOff x="1473109" y="1931747"/>
            <a:chExt cx="1583483" cy="449654"/>
          </a:xfrm>
        </p:grpSpPr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0FFFF0FE-05EE-4FDD-BFEC-99F51BDD8290}"/>
                </a:ext>
              </a:extLst>
            </p:cNvPr>
            <p:cNvSpPr/>
            <p:nvPr/>
          </p:nvSpPr>
          <p:spPr>
            <a:xfrm>
              <a:off x="1473109" y="1931747"/>
              <a:ext cx="1583483" cy="449654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9E4141DA-6982-440D-A16F-9894A11D4E5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145" y="2235609"/>
              <a:ext cx="1370155" cy="0"/>
            </a:xfrm>
            <a:prstGeom prst="line">
              <a:avLst/>
            </a:prstGeom>
            <a:ln w="19050">
              <a:solidFill>
                <a:srgbClr val="4B86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3E503ADE-C6BC-43C8-BC4C-560D0E54EB32}"/>
                </a:ext>
              </a:extLst>
            </p:cNvPr>
            <p:cNvGrpSpPr/>
            <p:nvPr/>
          </p:nvGrpSpPr>
          <p:grpSpPr>
            <a:xfrm>
              <a:off x="1506027" y="1943988"/>
              <a:ext cx="1512656" cy="308000"/>
              <a:chOff x="3664597" y="2473084"/>
              <a:chExt cx="901466" cy="183551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59CCABDB-0066-4B1F-B951-089A1365591A}"/>
                  </a:ext>
                </a:extLst>
              </p:cNvPr>
              <p:cNvSpPr/>
              <p:nvPr/>
            </p:nvSpPr>
            <p:spPr>
              <a:xfrm>
                <a:off x="3664597" y="2473084"/>
                <a:ext cx="283203" cy="183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4B8623"/>
                    </a:solidFill>
                  </a:rPr>
                  <a:t>R2P</a:t>
                </a:r>
                <a:endParaRPr lang="en-US" sz="1400" b="1" baseline="-25000" dirty="0">
                  <a:solidFill>
                    <a:srgbClr val="4B8623"/>
                  </a:solidFill>
                </a:endParaRPr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D2E5BB8C-FB27-4287-B9D0-A5ED19632FC6}"/>
                  </a:ext>
                </a:extLst>
              </p:cNvPr>
              <p:cNvSpPr/>
              <p:nvPr/>
            </p:nvSpPr>
            <p:spPr>
              <a:xfrm>
                <a:off x="4271438" y="2473217"/>
                <a:ext cx="294625" cy="183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4B8623"/>
                    </a:solidFill>
                  </a:rPr>
                  <a:t>R2N</a:t>
                </a:r>
                <a:endParaRPr lang="en-US" sz="1400" b="1" baseline="-25000" dirty="0">
                  <a:solidFill>
                    <a:srgbClr val="4B8623"/>
                  </a:solidFill>
                </a:endParaRPr>
              </a:p>
            </p:txBody>
          </p:sp>
        </p:grp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D9AA76BC-29AD-43A2-A148-FEED133B751F}"/>
                </a:ext>
              </a:extLst>
            </p:cNvPr>
            <p:cNvSpPr/>
            <p:nvPr/>
          </p:nvSpPr>
          <p:spPr>
            <a:xfrm>
              <a:off x="1921731" y="2143748"/>
              <a:ext cx="602983" cy="183723"/>
            </a:xfrm>
            <a:prstGeom prst="rect">
              <a:avLst/>
            </a:prstGeom>
            <a:solidFill>
              <a:srgbClr val="F0F0F0"/>
            </a:solidFill>
            <a:ln w="28575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4E09B2D4-733F-4301-A079-D6C715EF8D13}"/>
                </a:ext>
              </a:extLst>
            </p:cNvPr>
            <p:cNvSpPr/>
            <p:nvPr/>
          </p:nvSpPr>
          <p:spPr>
            <a:xfrm>
              <a:off x="2880364" y="2209163"/>
              <a:ext cx="46541" cy="46541"/>
            </a:xfrm>
            <a:prstGeom prst="ellipse">
              <a:avLst/>
            </a:prstGeom>
            <a:solidFill>
              <a:srgbClr val="F0F0F0"/>
            </a:solidFill>
            <a:ln w="19050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b="1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39E0D622-CEFD-4F24-B601-BDD8D54CA24E}"/>
                </a:ext>
              </a:extLst>
            </p:cNvPr>
            <p:cNvSpPr/>
            <p:nvPr/>
          </p:nvSpPr>
          <p:spPr>
            <a:xfrm>
              <a:off x="1531795" y="2209163"/>
              <a:ext cx="46541" cy="46541"/>
            </a:xfrm>
            <a:prstGeom prst="ellipse">
              <a:avLst/>
            </a:prstGeom>
            <a:solidFill>
              <a:srgbClr val="F0F0F0"/>
            </a:solidFill>
            <a:ln w="19050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b="1"/>
            </a:p>
          </p:txBody>
        </p: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56C17731-1208-45AC-AF3F-B2507663FC7D}"/>
              </a:ext>
            </a:extLst>
          </p:cNvPr>
          <p:cNvGrpSpPr/>
          <p:nvPr/>
        </p:nvGrpSpPr>
        <p:grpSpPr>
          <a:xfrm>
            <a:off x="1509466" y="2500502"/>
            <a:ext cx="1583482" cy="449654"/>
            <a:chOff x="1473110" y="1931747"/>
            <a:chExt cx="1583482" cy="449654"/>
          </a:xfrm>
        </p:grpSpPr>
        <p:sp>
          <p:nvSpPr>
            <p:cNvPr id="911" name="Rectangle 910">
              <a:extLst>
                <a:ext uri="{FF2B5EF4-FFF2-40B4-BE49-F238E27FC236}">
                  <a16:creationId xmlns:a16="http://schemas.microsoft.com/office/drawing/2014/main" id="{00631F48-506E-4814-BB4F-89C4057AFEDB}"/>
                </a:ext>
              </a:extLst>
            </p:cNvPr>
            <p:cNvSpPr/>
            <p:nvPr/>
          </p:nvSpPr>
          <p:spPr>
            <a:xfrm>
              <a:off x="1473110" y="1931747"/>
              <a:ext cx="1583482" cy="449654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5FC11B16-CD76-4205-BA15-A48D32890494}"/>
                </a:ext>
              </a:extLst>
            </p:cNvPr>
            <p:cNvCxnSpPr>
              <a:cxnSpLocks/>
            </p:cNvCxnSpPr>
            <p:nvPr/>
          </p:nvCxnSpPr>
          <p:spPr>
            <a:xfrm>
              <a:off x="1538145" y="2235609"/>
              <a:ext cx="1370155" cy="0"/>
            </a:xfrm>
            <a:prstGeom prst="line">
              <a:avLst/>
            </a:prstGeom>
            <a:ln w="19050">
              <a:solidFill>
                <a:srgbClr val="4B86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106040A3-ED1B-4C4F-8762-B9634D0742A6}"/>
                </a:ext>
              </a:extLst>
            </p:cNvPr>
            <p:cNvGrpSpPr/>
            <p:nvPr/>
          </p:nvGrpSpPr>
          <p:grpSpPr>
            <a:xfrm>
              <a:off x="1506027" y="1943988"/>
              <a:ext cx="1512656" cy="308000"/>
              <a:chOff x="3664597" y="2473084"/>
              <a:chExt cx="901466" cy="183551"/>
            </a:xfrm>
          </p:grpSpPr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4D8CA52-0BF0-4AE5-A2CD-811D060D2627}"/>
                  </a:ext>
                </a:extLst>
              </p:cNvPr>
              <p:cNvSpPr/>
              <p:nvPr/>
            </p:nvSpPr>
            <p:spPr>
              <a:xfrm>
                <a:off x="3664597" y="2473084"/>
                <a:ext cx="283203" cy="183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4B8623"/>
                    </a:solidFill>
                  </a:rPr>
                  <a:t>R1P</a:t>
                </a:r>
                <a:endParaRPr lang="en-US" sz="1400" b="1" baseline="-25000" dirty="0">
                  <a:solidFill>
                    <a:srgbClr val="4B8623"/>
                  </a:solidFill>
                </a:endParaRPr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F72ABE16-08A1-47C9-A408-CE1154C5CE81}"/>
                  </a:ext>
                </a:extLst>
              </p:cNvPr>
              <p:cNvSpPr/>
              <p:nvPr/>
            </p:nvSpPr>
            <p:spPr>
              <a:xfrm>
                <a:off x="4271438" y="2473217"/>
                <a:ext cx="294625" cy="183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4B8623"/>
                    </a:solidFill>
                  </a:rPr>
                  <a:t>R1N</a:t>
                </a:r>
                <a:endParaRPr lang="en-US" sz="1400" b="1" baseline="-25000" dirty="0">
                  <a:solidFill>
                    <a:srgbClr val="4B8623"/>
                  </a:solidFill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1048541B-1CEC-4E87-BD4F-8B7D75A47E45}"/>
                </a:ext>
              </a:extLst>
            </p:cNvPr>
            <p:cNvSpPr/>
            <p:nvPr/>
          </p:nvSpPr>
          <p:spPr>
            <a:xfrm>
              <a:off x="1921731" y="2143748"/>
              <a:ext cx="602983" cy="183723"/>
            </a:xfrm>
            <a:prstGeom prst="rect">
              <a:avLst/>
            </a:prstGeom>
            <a:solidFill>
              <a:srgbClr val="F0F0F0"/>
            </a:solidFill>
            <a:ln w="28575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8874CB2C-D45B-47CB-850E-E1F311791100}"/>
                </a:ext>
              </a:extLst>
            </p:cNvPr>
            <p:cNvSpPr/>
            <p:nvPr/>
          </p:nvSpPr>
          <p:spPr>
            <a:xfrm>
              <a:off x="2880364" y="2209163"/>
              <a:ext cx="46541" cy="46541"/>
            </a:xfrm>
            <a:prstGeom prst="ellipse">
              <a:avLst/>
            </a:prstGeom>
            <a:solidFill>
              <a:srgbClr val="F0F0F0"/>
            </a:solidFill>
            <a:ln w="19050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b="1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FFD717D7-71D4-43AE-835B-74544B9D87DD}"/>
                </a:ext>
              </a:extLst>
            </p:cNvPr>
            <p:cNvSpPr/>
            <p:nvPr/>
          </p:nvSpPr>
          <p:spPr>
            <a:xfrm>
              <a:off x="1531795" y="2209163"/>
              <a:ext cx="46541" cy="46541"/>
            </a:xfrm>
            <a:prstGeom prst="ellipse">
              <a:avLst/>
            </a:prstGeom>
            <a:solidFill>
              <a:srgbClr val="F0F0F0"/>
            </a:solidFill>
            <a:ln w="19050">
              <a:solidFill>
                <a:srgbClr val="4B8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400" b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300F6-24FD-43EE-BF29-60624AE7F3F4}"/>
              </a:ext>
            </a:extLst>
          </p:cNvPr>
          <p:cNvGrpSpPr/>
          <p:nvPr/>
        </p:nvGrpSpPr>
        <p:grpSpPr>
          <a:xfrm>
            <a:off x="1066800" y="3599115"/>
            <a:ext cx="6057900" cy="774868"/>
            <a:chOff x="1066800" y="3599115"/>
            <a:chExt cx="6057900" cy="77486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8D28641-2DB1-410D-8DF6-350BD212CF25}"/>
                </a:ext>
              </a:extLst>
            </p:cNvPr>
            <p:cNvSpPr/>
            <p:nvPr/>
          </p:nvSpPr>
          <p:spPr>
            <a:xfrm>
              <a:off x="1066800" y="3599115"/>
              <a:ext cx="6057900" cy="774868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7BC726-8B90-4633-8496-C73E7059781F}"/>
                </a:ext>
              </a:extLst>
            </p:cNvPr>
            <p:cNvSpPr/>
            <p:nvPr/>
          </p:nvSpPr>
          <p:spPr>
            <a:xfrm rot="16200000">
              <a:off x="1025851" y="3784181"/>
              <a:ext cx="59984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DN1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F4312F-2BAD-4252-8364-E2D1F5224F9B}"/>
                </a:ext>
              </a:extLst>
            </p:cNvPr>
            <p:cNvSpPr/>
            <p:nvPr/>
          </p:nvSpPr>
          <p:spPr>
            <a:xfrm rot="16200000">
              <a:off x="1390737" y="3787009"/>
              <a:ext cx="60549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00C89C-8AD7-476E-98D4-1AA4213D39AA}"/>
                </a:ext>
              </a:extLst>
            </p:cNvPr>
            <p:cNvSpPr/>
            <p:nvPr/>
          </p:nvSpPr>
          <p:spPr>
            <a:xfrm rot="16200000">
              <a:off x="1761279" y="3784181"/>
              <a:ext cx="599843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SN2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A6D806-F6BC-4F5A-92A8-F2F53A360F3A}"/>
                </a:ext>
              </a:extLst>
            </p:cNvPr>
            <p:cNvSpPr/>
            <p:nvPr/>
          </p:nvSpPr>
          <p:spPr>
            <a:xfrm rot="16200000">
              <a:off x="2124563" y="3788611"/>
              <a:ext cx="60870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DN2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804AC4-CD4F-4372-A915-2A8B6347B56E}"/>
                </a:ext>
              </a:extLst>
            </p:cNvPr>
            <p:cNvSpPr/>
            <p:nvPr/>
          </p:nvSpPr>
          <p:spPr>
            <a:xfrm rot="16200000">
              <a:off x="2498310" y="3782578"/>
              <a:ext cx="59663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E9784-F8E8-428C-8164-CBC5F4D99BA2}"/>
                </a:ext>
              </a:extLst>
            </p:cNvPr>
            <p:cNvSpPr/>
            <p:nvPr/>
          </p:nvSpPr>
          <p:spPr>
            <a:xfrm rot="16200000">
              <a:off x="2862949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SN3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7D4458-8726-45B9-852D-57602F0B6FF7}"/>
                </a:ext>
              </a:extLst>
            </p:cNvPr>
            <p:cNvSpPr/>
            <p:nvPr/>
          </p:nvSpPr>
          <p:spPr>
            <a:xfrm rot="16200000">
              <a:off x="3233739" y="3782577"/>
              <a:ext cx="596636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F76D8F-208F-445A-97DD-519A37CA329A}"/>
                </a:ext>
              </a:extLst>
            </p:cNvPr>
            <p:cNvSpPr/>
            <p:nvPr/>
          </p:nvSpPr>
          <p:spPr>
            <a:xfrm rot="16200000">
              <a:off x="3595018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SP3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EB839E-F193-48B4-8330-768BAD5150D9}"/>
                </a:ext>
              </a:extLst>
            </p:cNvPr>
            <p:cNvSpPr/>
            <p:nvPr/>
          </p:nvSpPr>
          <p:spPr>
            <a:xfrm rot="16200000">
              <a:off x="3962731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DP2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3FE8A8-9854-4DB3-B862-D423EA7F77FB}"/>
                </a:ext>
              </a:extLst>
            </p:cNvPr>
            <p:cNvSpPr/>
            <p:nvPr/>
          </p:nvSpPr>
          <p:spPr>
            <a:xfrm rot="16200000">
              <a:off x="4701519" y="3785654"/>
              <a:ext cx="60278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DP1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C388-7C20-4D6F-9450-D7334818A214}"/>
                </a:ext>
              </a:extLst>
            </p:cNvPr>
            <p:cNvSpPr/>
            <p:nvPr/>
          </p:nvSpPr>
          <p:spPr>
            <a:xfrm rot="16200000">
              <a:off x="5065873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D80FB0-510F-4542-8224-596CF04C6083}"/>
                </a:ext>
              </a:extLst>
            </p:cNvPr>
            <p:cNvSpPr/>
            <p:nvPr/>
          </p:nvSpPr>
          <p:spPr>
            <a:xfrm rot="16200000">
              <a:off x="5431182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R1P</a:t>
              </a:r>
              <a:endParaRPr lang="LID4096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696249-3ACA-46C3-A2BF-47069F359F6E}"/>
                </a:ext>
              </a:extLst>
            </p:cNvPr>
            <p:cNvSpPr/>
            <p:nvPr/>
          </p:nvSpPr>
          <p:spPr>
            <a:xfrm rot="16200000">
              <a:off x="5798896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R1N</a:t>
              </a:r>
              <a:endParaRPr lang="LID4096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BD1AC-FEFE-4171-A333-346A59799153}"/>
                </a:ext>
              </a:extLst>
            </p:cNvPr>
            <p:cNvSpPr/>
            <p:nvPr/>
          </p:nvSpPr>
          <p:spPr>
            <a:xfrm rot="16200000">
              <a:off x="6166208" y="3791820"/>
              <a:ext cx="615121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R2P</a:t>
              </a:r>
              <a:endParaRPr lang="LID4096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FA168F-9D04-4B10-847B-DC2660837C1E}"/>
                </a:ext>
              </a:extLst>
            </p:cNvPr>
            <p:cNvSpPr/>
            <p:nvPr/>
          </p:nvSpPr>
          <p:spPr>
            <a:xfrm rot="16200000">
              <a:off x="6533924" y="3791821"/>
              <a:ext cx="615122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R2N</a:t>
              </a:r>
              <a:endParaRPr lang="LID4096" b="1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E255F4D-E284-4CE1-9150-ADE00FEAB1CB}"/>
                </a:ext>
              </a:extLst>
            </p:cNvPr>
            <p:cNvSpPr/>
            <p:nvPr/>
          </p:nvSpPr>
          <p:spPr>
            <a:xfrm rot="16200000">
              <a:off x="4333806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SP2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73B719F-5F1F-4212-970E-AB10E0FD7BBE}"/>
              </a:ext>
            </a:extLst>
          </p:cNvPr>
          <p:cNvGrpSpPr/>
          <p:nvPr/>
        </p:nvGrpSpPr>
        <p:grpSpPr>
          <a:xfrm>
            <a:off x="8248944" y="1074420"/>
            <a:ext cx="3300798" cy="2186939"/>
            <a:chOff x="3709602" y="1074420"/>
            <a:chExt cx="3300798" cy="218693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87310E8-9B40-457B-88AA-BFA0FAA75391}"/>
                </a:ext>
              </a:extLst>
            </p:cNvPr>
            <p:cNvSpPr/>
            <p:nvPr/>
          </p:nvSpPr>
          <p:spPr>
            <a:xfrm>
              <a:off x="3709602" y="1074420"/>
              <a:ext cx="3300798" cy="2186939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BAE1D6C-08EB-4212-85DD-397EEC264DC0}"/>
                </a:ext>
              </a:extLst>
            </p:cNvPr>
            <p:cNvGrpSpPr/>
            <p:nvPr/>
          </p:nvGrpSpPr>
          <p:grpSpPr>
            <a:xfrm>
              <a:off x="3832488" y="1156711"/>
              <a:ext cx="3087272" cy="2025389"/>
              <a:chOff x="3832488" y="1156711"/>
              <a:chExt cx="3087272" cy="2025389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E9B2178-B924-4360-A4F3-9C9B4D5C7C4C}"/>
                  </a:ext>
                </a:extLst>
              </p:cNvPr>
              <p:cNvSpPr/>
              <p:nvPr/>
            </p:nvSpPr>
            <p:spPr>
              <a:xfrm>
                <a:off x="4075352" y="1406387"/>
                <a:ext cx="2539761" cy="1543769"/>
              </a:xfrm>
              <a:prstGeom prst="rect">
                <a:avLst/>
              </a:prstGeom>
              <a:solidFill>
                <a:srgbClr val="F0F0F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Conector reto 11">
                <a:extLst>
                  <a:ext uri="{FF2B5EF4-FFF2-40B4-BE49-F238E27FC236}">
                    <a16:creationId xmlns:a16="http://schemas.microsoft.com/office/drawing/2014/main" id="{9467C43B-8381-4B76-90B1-0C0CD53751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1524" y="2174761"/>
                <a:ext cx="3467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1">
                <a:extLst>
                  <a:ext uri="{FF2B5EF4-FFF2-40B4-BE49-F238E27FC236}">
                    <a16:creationId xmlns:a16="http://schemas.microsoft.com/office/drawing/2014/main" id="{A55CB256-AB79-474E-8806-8DE3DCF105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3655" y="1603260"/>
                <a:ext cx="21205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1">
                <a:extLst>
                  <a:ext uri="{FF2B5EF4-FFF2-40B4-BE49-F238E27FC236}">
                    <a16:creationId xmlns:a16="http://schemas.microsoft.com/office/drawing/2014/main" id="{EF378EAC-F233-44C7-8765-D11AF1DD1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417" y="2752012"/>
                <a:ext cx="209988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F200F04E-B768-4C00-9EE4-5BCF29055974}"/>
                  </a:ext>
                </a:extLst>
              </p:cNvPr>
              <p:cNvSpPr/>
              <p:nvPr/>
            </p:nvSpPr>
            <p:spPr>
              <a:xfrm>
                <a:off x="4307875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542DBD2-5A17-4F49-AC87-BB146F1687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4375978" y="2305331"/>
                <a:ext cx="281969" cy="377048"/>
                <a:chOff x="7298132" y="1870176"/>
                <a:chExt cx="416738" cy="557259"/>
              </a:xfrm>
            </p:grpSpPr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922A2D54-2AEA-4E27-9F28-432F3040EC19}"/>
                    </a:ext>
                  </a:extLst>
                </p:cNvPr>
                <p:cNvGrpSpPr/>
                <p:nvPr/>
              </p:nvGrpSpPr>
              <p:grpSpPr>
                <a:xfrm rot="5400000">
                  <a:off x="7251572" y="1964138"/>
                  <a:ext cx="509857" cy="416738"/>
                  <a:chOff x="6152536" y="3289370"/>
                  <a:chExt cx="509857" cy="416738"/>
                </a:xfrm>
              </p:grpSpPr>
              <p:cxnSp>
                <p:nvCxnSpPr>
                  <p:cNvPr id="326" name="Conector reto 10">
                    <a:extLst>
                      <a:ext uri="{FF2B5EF4-FFF2-40B4-BE49-F238E27FC236}">
                        <a16:creationId xmlns:a16="http://schemas.microsoft.com/office/drawing/2014/main" id="{A8B41345-0581-4312-8FF6-89FC24F354CE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Conector reto 11">
                    <a:extLst>
                      <a:ext uri="{FF2B5EF4-FFF2-40B4-BE49-F238E27FC236}">
                        <a16:creationId xmlns:a16="http://schemas.microsoft.com/office/drawing/2014/main" id="{1A650127-2CAA-40A3-BF33-60896262B829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Conector de seta reta 12">
                    <a:extLst>
                      <a:ext uri="{FF2B5EF4-FFF2-40B4-BE49-F238E27FC236}">
                        <a16:creationId xmlns:a16="http://schemas.microsoft.com/office/drawing/2014/main" id="{7F9BD192-3681-4228-AB58-D029CF99BA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Conector reto 13">
                    <a:extLst>
                      <a:ext uri="{FF2B5EF4-FFF2-40B4-BE49-F238E27FC236}">
                        <a16:creationId xmlns:a16="http://schemas.microsoft.com/office/drawing/2014/main" id="{B813A956-90F5-4FD7-A3F5-949ED554AA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360139"/>
                    <a:ext cx="287502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Conector reto 16">
                    <a:extLst>
                      <a:ext uri="{FF2B5EF4-FFF2-40B4-BE49-F238E27FC236}">
                        <a16:creationId xmlns:a16="http://schemas.microsoft.com/office/drawing/2014/main" id="{A7349CC2-1821-4D1F-9CCA-8D371E9775C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Conector reto 13">
                    <a:extLst>
                      <a:ext uri="{FF2B5EF4-FFF2-40B4-BE49-F238E27FC236}">
                        <a16:creationId xmlns:a16="http://schemas.microsoft.com/office/drawing/2014/main" id="{BFBAFA51-A8B2-45BE-BB6E-BD65B5474E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15881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5" name="Conector reto 742">
                  <a:extLst>
                    <a:ext uri="{FF2B5EF4-FFF2-40B4-BE49-F238E27FC236}">
                      <a16:creationId xmlns:a16="http://schemas.microsoft.com/office/drawing/2014/main" id="{A324A099-E87E-44C2-B792-F749A81ECE04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Conector reto 11">
                <a:extLst>
                  <a:ext uri="{FF2B5EF4-FFF2-40B4-BE49-F238E27FC236}">
                    <a16:creationId xmlns:a16="http://schemas.microsoft.com/office/drawing/2014/main" id="{C0B14AAB-CDB4-4854-8045-5EC3D499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145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1">
                <a:extLst>
                  <a:ext uri="{FF2B5EF4-FFF2-40B4-BE49-F238E27FC236}">
                    <a16:creationId xmlns:a16="http://schemas.microsoft.com/office/drawing/2014/main" id="{82BE5DF2-F39B-4B03-B65C-CDFED4E3A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8416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8A1C0BA-422B-46F9-A68E-36A470F00BE4}"/>
                  </a:ext>
                </a:extLst>
              </p:cNvPr>
              <p:cNvSpPr/>
              <p:nvPr/>
            </p:nvSpPr>
            <p:spPr>
              <a:xfrm>
                <a:off x="4595146" y="2567463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dirty="0"/>
              </a:p>
            </p:txBody>
          </p:sp>
          <p:cxnSp>
            <p:nvCxnSpPr>
              <p:cNvPr id="201" name="Conector reto 11">
                <a:extLst>
                  <a:ext uri="{FF2B5EF4-FFF2-40B4-BE49-F238E27FC236}">
                    <a16:creationId xmlns:a16="http://schemas.microsoft.com/office/drawing/2014/main" id="{940D5E25-6B2A-458D-84FB-C7BB7F162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8416" y="1597621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E63679F-EBDA-4024-8F74-48831C8FF050}"/>
                  </a:ext>
                </a:extLst>
              </p:cNvPr>
              <p:cNvSpPr/>
              <p:nvPr/>
            </p:nvSpPr>
            <p:spPr>
              <a:xfrm>
                <a:off x="4595128" y="1745560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cxnSp>
            <p:nvCxnSpPr>
              <p:cNvPr id="203" name="Conector reto 11">
                <a:extLst>
                  <a:ext uri="{FF2B5EF4-FFF2-40B4-BE49-F238E27FC236}">
                    <a16:creationId xmlns:a16="http://schemas.microsoft.com/office/drawing/2014/main" id="{E1F91436-8110-40E7-B84E-92E9D1773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2312" y="2396691"/>
                <a:ext cx="0" cy="6703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6177A80-8164-47E4-8210-59283CB9E310}"/>
                  </a:ext>
                </a:extLst>
              </p:cNvPr>
              <p:cNvGrpSpPr/>
              <p:nvPr/>
            </p:nvGrpSpPr>
            <p:grpSpPr>
              <a:xfrm>
                <a:off x="4328441" y="1719348"/>
                <a:ext cx="373874" cy="281969"/>
                <a:chOff x="4328441" y="1719348"/>
                <a:chExt cx="373874" cy="281969"/>
              </a:xfrm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C9DC0BB2-517B-4CC3-B7F0-B09840438DB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4374393" y="1673396"/>
                  <a:ext cx="281969" cy="373874"/>
                  <a:chOff x="7298132" y="1870176"/>
                  <a:chExt cx="416738" cy="552567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8075CF04-ED26-4055-9534-A536E536217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253918" y="1961792"/>
                    <a:ext cx="505165" cy="416738"/>
                    <a:chOff x="6152536" y="3289370"/>
                    <a:chExt cx="505165" cy="416738"/>
                  </a:xfrm>
                </p:grpSpPr>
                <p:cxnSp>
                  <p:nvCxnSpPr>
                    <p:cNvPr id="318" name="Conector reto 10">
                      <a:extLst>
                        <a:ext uri="{FF2B5EF4-FFF2-40B4-BE49-F238E27FC236}">
                          <a16:creationId xmlns:a16="http://schemas.microsoft.com/office/drawing/2014/main" id="{CA705138-3F94-4F27-A9C4-75FF81DB51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Conector reto 11">
                      <a:extLst>
                        <a:ext uri="{FF2B5EF4-FFF2-40B4-BE49-F238E27FC236}">
                          <a16:creationId xmlns:a16="http://schemas.microsoft.com/office/drawing/2014/main" id="{1ED055F7-9902-4DEE-ABFF-741BB69A17C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Conector de seta reta 12">
                      <a:extLst>
                        <a:ext uri="{FF2B5EF4-FFF2-40B4-BE49-F238E27FC236}">
                          <a16:creationId xmlns:a16="http://schemas.microsoft.com/office/drawing/2014/main" id="{21800251-4E49-4AD3-8EBE-C30EB2551F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28331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Conector reto 13">
                      <a:extLst>
                        <a:ext uri="{FF2B5EF4-FFF2-40B4-BE49-F238E27FC236}">
                          <a16:creationId xmlns:a16="http://schemas.microsoft.com/office/drawing/2014/main" id="{1B94EDBA-C96E-4B12-A0E2-3FEBA46C87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360139"/>
                      <a:ext cx="15881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Conector reto 16">
                      <a:extLst>
                        <a:ext uri="{FF2B5EF4-FFF2-40B4-BE49-F238E27FC236}">
                          <a16:creationId xmlns:a16="http://schemas.microsoft.com/office/drawing/2014/main" id="{F9299EFF-B888-4F79-9D63-0C602BF693E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Conector reto 13">
                      <a:extLst>
                        <a:ext uri="{FF2B5EF4-FFF2-40B4-BE49-F238E27FC236}">
                          <a16:creationId xmlns:a16="http://schemas.microsoft.com/office/drawing/2014/main" id="{307E3973-6635-4F2C-9993-6D5A31AB38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15881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7" name="Conector reto 742">
                    <a:extLst>
                      <a:ext uri="{FF2B5EF4-FFF2-40B4-BE49-F238E27FC236}">
                        <a16:creationId xmlns:a16="http://schemas.microsoft.com/office/drawing/2014/main" id="{1F8A646B-ADEF-4FA0-BCE8-391EDF7A9067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DA4EB984-EDCE-4E90-AD37-0E96DB8D494D}"/>
                    </a:ext>
                  </a:extLst>
                </p:cNvPr>
                <p:cNvSpPr/>
                <p:nvPr/>
              </p:nvSpPr>
              <p:spPr>
                <a:xfrm>
                  <a:off x="4422432" y="1837063"/>
                  <a:ext cx="46541" cy="46541"/>
                </a:xfrm>
                <a:prstGeom prst="ellipse">
                  <a:avLst/>
                </a:prstGeom>
                <a:solidFill>
                  <a:srgbClr val="F0F0F0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/>
                </a:p>
              </p:txBody>
            </p:sp>
          </p:grpSp>
          <p:cxnSp>
            <p:nvCxnSpPr>
              <p:cNvPr id="205" name="Conector reto 11">
                <a:extLst>
                  <a:ext uri="{FF2B5EF4-FFF2-40B4-BE49-F238E27FC236}">
                    <a16:creationId xmlns:a16="http://schemas.microsoft.com/office/drawing/2014/main" id="{B06A58BD-7C96-491E-9506-50E395AC5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2312" y="1298575"/>
                <a:ext cx="0" cy="6652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19C4E2F-014D-41F6-B9E6-89D15660E86E}"/>
                  </a:ext>
                </a:extLst>
              </p:cNvPr>
              <p:cNvSpPr/>
              <p:nvPr/>
            </p:nvSpPr>
            <p:spPr>
              <a:xfrm>
                <a:off x="5056814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CB74F51-F910-47C6-9095-21FF23BE1E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5163810" y="2266438"/>
                <a:ext cx="281969" cy="454835"/>
                <a:chOff x="7298132" y="1870176"/>
                <a:chExt cx="416738" cy="672225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051CBA17-7FC6-43E7-969C-A5E1063198E1}"/>
                    </a:ext>
                  </a:extLst>
                </p:cNvPr>
                <p:cNvGrpSpPr/>
                <p:nvPr/>
              </p:nvGrpSpPr>
              <p:grpSpPr>
                <a:xfrm rot="5400000">
                  <a:off x="7194089" y="2021621"/>
                  <a:ext cx="624823" cy="416738"/>
                  <a:chOff x="6152536" y="3289370"/>
                  <a:chExt cx="624823" cy="416738"/>
                </a:xfrm>
              </p:grpSpPr>
              <p:cxnSp>
                <p:nvCxnSpPr>
                  <p:cNvPr id="308" name="Conector reto 10">
                    <a:extLst>
                      <a:ext uri="{FF2B5EF4-FFF2-40B4-BE49-F238E27FC236}">
                        <a16:creationId xmlns:a16="http://schemas.microsoft.com/office/drawing/2014/main" id="{FCE8AE4A-30E0-4F36-86E3-7419036C410E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Conector reto 11">
                    <a:extLst>
                      <a:ext uri="{FF2B5EF4-FFF2-40B4-BE49-F238E27FC236}">
                        <a16:creationId xmlns:a16="http://schemas.microsoft.com/office/drawing/2014/main" id="{0CFD6584-84BB-4673-A773-CC14E0FF123E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Conector de seta reta 12">
                    <a:extLst>
                      <a:ext uri="{FF2B5EF4-FFF2-40B4-BE49-F238E27FC236}">
                        <a16:creationId xmlns:a16="http://schemas.microsoft.com/office/drawing/2014/main" id="{DE94D538-BED8-4AAD-9290-1A6ADB7B45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Conector reto 13">
                    <a:extLst>
                      <a:ext uri="{FF2B5EF4-FFF2-40B4-BE49-F238E27FC236}">
                        <a16:creationId xmlns:a16="http://schemas.microsoft.com/office/drawing/2014/main" id="{C0071D89-0CA7-4C25-AAA2-FB2C6C9388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3" y="3360139"/>
                    <a:ext cx="402466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Conector reto 16">
                    <a:extLst>
                      <a:ext uri="{FF2B5EF4-FFF2-40B4-BE49-F238E27FC236}">
                        <a16:creationId xmlns:a16="http://schemas.microsoft.com/office/drawing/2014/main" id="{2F45FD1F-4806-4A79-8363-FC1E724A52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Conector reto 13">
                    <a:extLst>
                      <a:ext uri="{FF2B5EF4-FFF2-40B4-BE49-F238E27FC236}">
                        <a16:creationId xmlns:a16="http://schemas.microsoft.com/office/drawing/2014/main" id="{E960F461-DD2A-4703-AE81-A86985FC0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282811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7" name="Conector reto 742">
                  <a:extLst>
                    <a:ext uri="{FF2B5EF4-FFF2-40B4-BE49-F238E27FC236}">
                      <a16:creationId xmlns:a16="http://schemas.microsoft.com/office/drawing/2014/main" id="{84DB2B79-6575-4222-ACB4-2A6A9693226A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Conector reto 11">
                <a:extLst>
                  <a:ext uri="{FF2B5EF4-FFF2-40B4-BE49-F238E27FC236}">
                    <a16:creationId xmlns:a16="http://schemas.microsoft.com/office/drawing/2014/main" id="{1FC51453-AF74-4EDA-9045-6B369CFE1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084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11">
                <a:extLst>
                  <a:ext uri="{FF2B5EF4-FFF2-40B4-BE49-F238E27FC236}">
                    <a16:creationId xmlns:a16="http://schemas.microsoft.com/office/drawing/2014/main" id="{85AE3E4F-E829-4F79-9853-B73DB435C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218" y="2174761"/>
                <a:ext cx="25513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11">
                <a:extLst>
                  <a:ext uri="{FF2B5EF4-FFF2-40B4-BE49-F238E27FC236}">
                    <a16:creationId xmlns:a16="http://schemas.microsoft.com/office/drawing/2014/main" id="{E718E8B6-4C84-4707-8E1F-4E84F073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1251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D4E8EDD-04E4-4D40-B29D-E71A0F152F07}"/>
                  </a:ext>
                </a:extLst>
              </p:cNvPr>
              <p:cNvSpPr/>
              <p:nvPr/>
            </p:nvSpPr>
            <p:spPr>
              <a:xfrm>
                <a:off x="5429810" y="2724798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dirty="0"/>
              </a:p>
            </p:txBody>
          </p:sp>
          <p:cxnSp>
            <p:nvCxnSpPr>
              <p:cNvPr id="212" name="Conector reto 11">
                <a:extLst>
                  <a:ext uri="{FF2B5EF4-FFF2-40B4-BE49-F238E27FC236}">
                    <a16:creationId xmlns:a16="http://schemas.microsoft.com/office/drawing/2014/main" id="{4B877BE2-A166-4800-A969-88BA6DD91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213" y="2396691"/>
                <a:ext cx="0" cy="6703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11">
                <a:extLst>
                  <a:ext uri="{FF2B5EF4-FFF2-40B4-BE49-F238E27FC236}">
                    <a16:creationId xmlns:a16="http://schemas.microsoft.com/office/drawing/2014/main" id="{CFF84108-E190-41AC-B058-F4249D380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8217" y="2168032"/>
                <a:ext cx="0" cy="8990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11">
                <a:extLst>
                  <a:ext uri="{FF2B5EF4-FFF2-40B4-BE49-F238E27FC236}">
                    <a16:creationId xmlns:a16="http://schemas.microsoft.com/office/drawing/2014/main" id="{4223420A-8463-4C33-A555-40B2EB511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5506" y="2579368"/>
                <a:ext cx="0" cy="4876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59A94DC-7118-4644-9A9D-D20C5782AA4F}"/>
                  </a:ext>
                </a:extLst>
              </p:cNvPr>
              <p:cNvGrpSpPr/>
              <p:nvPr/>
            </p:nvGrpSpPr>
            <p:grpSpPr>
              <a:xfrm flipV="1">
                <a:off x="5077377" y="1298575"/>
                <a:ext cx="454836" cy="700848"/>
                <a:chOff x="5153585" y="1714858"/>
                <a:chExt cx="454836" cy="70084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A1B5A553-2266-4407-9273-84F48C417E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5240018" y="1628425"/>
                  <a:ext cx="281969" cy="454835"/>
                  <a:chOff x="7298132" y="1870176"/>
                  <a:chExt cx="416738" cy="672225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BD8019DE-A84B-4872-8E1A-7BBD90DFD5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194089" y="2021621"/>
                    <a:ext cx="624823" cy="416738"/>
                    <a:chOff x="6152536" y="3289370"/>
                    <a:chExt cx="624823" cy="416738"/>
                  </a:xfrm>
                </p:grpSpPr>
                <p:cxnSp>
                  <p:nvCxnSpPr>
                    <p:cNvPr id="300" name="Conector reto 10">
                      <a:extLst>
                        <a:ext uri="{FF2B5EF4-FFF2-40B4-BE49-F238E27FC236}">
                          <a16:creationId xmlns:a16="http://schemas.microsoft.com/office/drawing/2014/main" id="{471B059B-784E-4998-8FBA-63D0D0C66E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Conector reto 11">
                      <a:extLst>
                        <a:ext uri="{FF2B5EF4-FFF2-40B4-BE49-F238E27FC236}">
                          <a16:creationId xmlns:a16="http://schemas.microsoft.com/office/drawing/2014/main" id="{D406D742-F861-4B6E-8B17-7E7EDFB465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Conector de seta reta 12">
                      <a:extLst>
                        <a:ext uri="{FF2B5EF4-FFF2-40B4-BE49-F238E27FC236}">
                          <a16:creationId xmlns:a16="http://schemas.microsoft.com/office/drawing/2014/main" id="{F415385B-D8C0-4F44-807B-A83BFBBE0D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15932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Conector reto 13">
                      <a:extLst>
                        <a:ext uri="{FF2B5EF4-FFF2-40B4-BE49-F238E27FC236}">
                          <a16:creationId xmlns:a16="http://schemas.microsoft.com/office/drawing/2014/main" id="{BF75E273-6B04-4C69-92C3-EA121FABCE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3" y="3360139"/>
                      <a:ext cx="402466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Conector reto 16">
                      <a:extLst>
                        <a:ext uri="{FF2B5EF4-FFF2-40B4-BE49-F238E27FC236}">
                          <a16:creationId xmlns:a16="http://schemas.microsoft.com/office/drawing/2014/main" id="{472E2031-209B-4E8F-939B-EA6A1DA5F10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Conector reto 13">
                      <a:extLst>
                        <a:ext uri="{FF2B5EF4-FFF2-40B4-BE49-F238E27FC236}">
                          <a16:creationId xmlns:a16="http://schemas.microsoft.com/office/drawing/2014/main" id="{FE5512D4-534C-4EB4-8A3B-49C0914C1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282811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9" name="Conector reto 742">
                    <a:extLst>
                      <a:ext uri="{FF2B5EF4-FFF2-40B4-BE49-F238E27FC236}">
                        <a16:creationId xmlns:a16="http://schemas.microsoft.com/office/drawing/2014/main" id="{276FDC93-BFC3-414F-97CE-88516F49D620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Conector reto 11">
                  <a:extLst>
                    <a:ext uri="{FF2B5EF4-FFF2-40B4-BE49-F238E27FC236}">
                      <a16:creationId xmlns:a16="http://schemas.microsoft.com/office/drawing/2014/main" id="{2EE01D76-2E75-499F-8766-815628CC2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7459" y="1850575"/>
                  <a:ext cx="0" cy="2666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E2C95060-7C87-4BB6-83B1-0A48AAF7B663}"/>
                    </a:ext>
                  </a:extLst>
                </p:cNvPr>
                <p:cNvSpPr/>
                <p:nvPr/>
              </p:nvSpPr>
              <p:spPr>
                <a:xfrm>
                  <a:off x="5506018" y="2086785"/>
                  <a:ext cx="46541" cy="46541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 dirty="0"/>
                </a:p>
              </p:txBody>
            </p:sp>
            <p:cxnSp>
              <p:nvCxnSpPr>
                <p:cNvPr id="296" name="Conector reto 11">
                  <a:extLst>
                    <a:ext uri="{FF2B5EF4-FFF2-40B4-BE49-F238E27FC236}">
                      <a16:creationId xmlns:a16="http://schemas.microsoft.com/office/drawing/2014/main" id="{DF057F3E-E05A-4B75-AB23-169DF46ED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8421" y="1758678"/>
                  <a:ext cx="0" cy="6570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Conector reto 11">
                  <a:extLst>
                    <a:ext uri="{FF2B5EF4-FFF2-40B4-BE49-F238E27FC236}">
                      <a16:creationId xmlns:a16="http://schemas.microsoft.com/office/drawing/2014/main" id="{12692C2B-62F2-4737-93A5-C3F192B5B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714" y="1941354"/>
                  <a:ext cx="0" cy="4743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4F83BB9-C0CD-465F-ADDC-84358E91EBC9}"/>
                  </a:ext>
                </a:extLst>
              </p:cNvPr>
              <p:cNvSpPr/>
              <p:nvPr/>
            </p:nvSpPr>
            <p:spPr>
              <a:xfrm>
                <a:off x="5171371" y="1837063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43B7A92-CDCB-4C7A-81C0-709BD2FDDE12}"/>
                  </a:ext>
                </a:extLst>
              </p:cNvPr>
              <p:cNvSpPr/>
              <p:nvPr/>
            </p:nvSpPr>
            <p:spPr>
              <a:xfrm>
                <a:off x="5896126" y="2151491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3DE5410-7C4E-42EF-AC24-E74D1F5E05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 flipH="1" flipV="1">
                <a:off x="6003122" y="2266438"/>
                <a:ext cx="281969" cy="454835"/>
                <a:chOff x="7298132" y="1870176"/>
                <a:chExt cx="416738" cy="672225"/>
              </a:xfrm>
            </p:grpSpPr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11E2AFA0-1B0A-4BC3-870B-7CDACD238E45}"/>
                    </a:ext>
                  </a:extLst>
                </p:cNvPr>
                <p:cNvGrpSpPr/>
                <p:nvPr/>
              </p:nvGrpSpPr>
              <p:grpSpPr>
                <a:xfrm rot="5400000">
                  <a:off x="7194089" y="2021621"/>
                  <a:ext cx="624823" cy="416738"/>
                  <a:chOff x="6152536" y="3289370"/>
                  <a:chExt cx="624823" cy="416738"/>
                </a:xfrm>
              </p:grpSpPr>
              <p:cxnSp>
                <p:nvCxnSpPr>
                  <p:cNvPr id="287" name="Conector reto 10">
                    <a:extLst>
                      <a:ext uri="{FF2B5EF4-FFF2-40B4-BE49-F238E27FC236}">
                        <a16:creationId xmlns:a16="http://schemas.microsoft.com/office/drawing/2014/main" id="{A706BA09-2392-401E-ADD2-6F39A7202504}"/>
                      </a:ext>
                    </a:extLst>
                  </p:cNvPr>
                  <p:cNvCxnSpPr/>
                  <p:nvPr/>
                </p:nvCxnSpPr>
                <p:spPr>
                  <a:xfrm>
                    <a:off x="6375759" y="3289370"/>
                    <a:ext cx="0" cy="41673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Conector reto 11">
                    <a:extLst>
                      <a:ext uri="{FF2B5EF4-FFF2-40B4-BE49-F238E27FC236}">
                        <a16:creationId xmlns:a16="http://schemas.microsoft.com/office/drawing/2014/main" id="{28408DEC-33A0-467F-8ED8-17B77AF870CB}"/>
                      </a:ext>
                    </a:extLst>
                  </p:cNvPr>
                  <p:cNvCxnSpPr/>
                  <p:nvPr/>
                </p:nvCxnSpPr>
                <p:spPr>
                  <a:xfrm>
                    <a:off x="6323667" y="3358826"/>
                    <a:ext cx="0" cy="2778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Conector de seta reta 12">
                    <a:extLst>
                      <a:ext uri="{FF2B5EF4-FFF2-40B4-BE49-F238E27FC236}">
                        <a16:creationId xmlns:a16="http://schemas.microsoft.com/office/drawing/2014/main" id="{88BB7BC1-5455-4A5B-AF70-97D20C35A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6374386" y="3637965"/>
                    <a:ext cx="159320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Conector reto 13">
                    <a:extLst>
                      <a:ext uri="{FF2B5EF4-FFF2-40B4-BE49-F238E27FC236}">
                        <a16:creationId xmlns:a16="http://schemas.microsoft.com/office/drawing/2014/main" id="{7F86A60D-85B3-4B75-A379-4A5CEE08D4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3" y="3360139"/>
                    <a:ext cx="402466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Conector reto 16">
                    <a:extLst>
                      <a:ext uri="{FF2B5EF4-FFF2-40B4-BE49-F238E27FC236}">
                        <a16:creationId xmlns:a16="http://schemas.microsoft.com/office/drawing/2014/main" id="{7A4E920F-056A-407A-A240-A0F465D2D1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2536" y="3497739"/>
                    <a:ext cx="167445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Conector reto 13">
                    <a:extLst>
                      <a:ext uri="{FF2B5EF4-FFF2-40B4-BE49-F238E27FC236}">
                        <a16:creationId xmlns:a16="http://schemas.microsoft.com/office/drawing/2014/main" id="{2682E6FB-D4B3-4055-BCD8-ABA8F5A0B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374891" y="3497740"/>
                    <a:ext cx="282811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6" name="Conector reto 742">
                  <a:extLst>
                    <a:ext uri="{FF2B5EF4-FFF2-40B4-BE49-F238E27FC236}">
                      <a16:creationId xmlns:a16="http://schemas.microsoft.com/office/drawing/2014/main" id="{13CFBD38-F87F-4DC0-AF32-B1660413CF48}"/>
                    </a:ext>
                  </a:extLst>
                </p:cNvPr>
                <p:cNvCxnSpPr/>
                <p:nvPr/>
              </p:nvCxnSpPr>
              <p:spPr>
                <a:xfrm>
                  <a:off x="7506496" y="1870176"/>
                  <a:ext cx="0" cy="21484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Conector reto 11">
                <a:extLst>
                  <a:ext uri="{FF2B5EF4-FFF2-40B4-BE49-F238E27FC236}">
                    <a16:creationId xmlns:a16="http://schemas.microsoft.com/office/drawing/2014/main" id="{D048461C-E392-4DD7-96C0-1BC1C9A93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9396" y="1855666"/>
                <a:ext cx="0" cy="6381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11">
                <a:extLst>
                  <a:ext uri="{FF2B5EF4-FFF2-40B4-BE49-F238E27FC236}">
                    <a16:creationId xmlns:a16="http://schemas.microsoft.com/office/drawing/2014/main" id="{CA316C8F-59C0-4F3D-B355-C366621ACFB2}"/>
                  </a:ext>
                </a:extLst>
              </p:cNvPr>
              <p:cNvCxnSpPr>
                <a:cxnSpLocks/>
                <a:stCxn id="217" idx="6"/>
              </p:cNvCxnSpPr>
              <p:nvPr/>
            </p:nvCxnSpPr>
            <p:spPr>
              <a:xfrm flipH="1">
                <a:off x="5775112" y="2174762"/>
                <a:ext cx="1675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11">
                <a:extLst>
                  <a:ext uri="{FF2B5EF4-FFF2-40B4-BE49-F238E27FC236}">
                    <a16:creationId xmlns:a16="http://schemas.microsoft.com/office/drawing/2014/main" id="{CF11FA57-217C-429A-9699-295A3EA6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563" y="2488588"/>
                <a:ext cx="0" cy="2666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11F1F0A-D29A-4C2F-8089-AAAD0F994A22}"/>
                  </a:ext>
                </a:extLst>
              </p:cNvPr>
              <p:cNvSpPr/>
              <p:nvPr/>
            </p:nvSpPr>
            <p:spPr>
              <a:xfrm>
                <a:off x="6269122" y="2724798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dirty="0"/>
              </a:p>
            </p:txBody>
          </p:sp>
          <p:cxnSp>
            <p:nvCxnSpPr>
              <p:cNvPr id="223" name="Conector reto 11">
                <a:extLst>
                  <a:ext uri="{FF2B5EF4-FFF2-40B4-BE49-F238E27FC236}">
                    <a16:creationId xmlns:a16="http://schemas.microsoft.com/office/drawing/2014/main" id="{F42D9F6D-6117-4091-A375-416CCA4C3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1525" y="1946778"/>
                <a:ext cx="0" cy="4572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11">
                <a:extLst>
                  <a:ext uri="{FF2B5EF4-FFF2-40B4-BE49-F238E27FC236}">
                    <a16:creationId xmlns:a16="http://schemas.microsoft.com/office/drawing/2014/main" id="{9AF831AF-911C-4589-AB93-6A1CAB65C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5112" y="2168032"/>
                <a:ext cx="0" cy="8990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11">
                <a:extLst>
                  <a:ext uri="{FF2B5EF4-FFF2-40B4-BE49-F238E27FC236}">
                    <a16:creationId xmlns:a16="http://schemas.microsoft.com/office/drawing/2014/main" id="{A3E75FBB-AE59-45CE-9423-EED97BAAF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4818" y="2579368"/>
                <a:ext cx="0" cy="4876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2AB5F6E-5FC8-4444-9834-579EA94FB72C}"/>
                  </a:ext>
                </a:extLst>
              </p:cNvPr>
              <p:cNvGrpSpPr/>
              <p:nvPr/>
            </p:nvGrpSpPr>
            <p:grpSpPr>
              <a:xfrm flipV="1">
                <a:off x="5916689" y="1298575"/>
                <a:ext cx="454835" cy="700848"/>
                <a:chOff x="5153585" y="1714858"/>
                <a:chExt cx="454835" cy="700848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713FAB74-FCE3-4AC3-A757-7FD5B10485D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 flipH="1" flipV="1">
                  <a:off x="5240018" y="1628425"/>
                  <a:ext cx="281969" cy="454835"/>
                  <a:chOff x="7298132" y="1870176"/>
                  <a:chExt cx="416738" cy="672225"/>
                </a:xfrm>
              </p:grpSpPr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A91FA6DE-F5CB-466F-B5FD-82A5D3CDF4B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194089" y="2021621"/>
                    <a:ext cx="624823" cy="416738"/>
                    <a:chOff x="6152536" y="3289370"/>
                    <a:chExt cx="624823" cy="416738"/>
                  </a:xfrm>
                </p:grpSpPr>
                <p:cxnSp>
                  <p:nvCxnSpPr>
                    <p:cNvPr id="279" name="Conector reto 10">
                      <a:extLst>
                        <a:ext uri="{FF2B5EF4-FFF2-40B4-BE49-F238E27FC236}">
                          <a16:creationId xmlns:a16="http://schemas.microsoft.com/office/drawing/2014/main" id="{4DC261AF-1A52-4778-A4B7-BF690F98B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75759" y="3289370"/>
                      <a:ext cx="0" cy="416738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Conector reto 11">
                      <a:extLst>
                        <a:ext uri="{FF2B5EF4-FFF2-40B4-BE49-F238E27FC236}">
                          <a16:creationId xmlns:a16="http://schemas.microsoft.com/office/drawing/2014/main" id="{CE1259AD-FB93-4FCC-B57F-3206B51E26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23667" y="3358826"/>
                      <a:ext cx="0" cy="277826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Conector de seta reta 12">
                      <a:extLst>
                        <a:ext uri="{FF2B5EF4-FFF2-40B4-BE49-F238E27FC236}">
                          <a16:creationId xmlns:a16="http://schemas.microsoft.com/office/drawing/2014/main" id="{96C17140-CF79-47E5-B35A-54211DE467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 flipV="1">
                      <a:off x="6374386" y="3637965"/>
                      <a:ext cx="159320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Conector reto 13">
                      <a:extLst>
                        <a:ext uri="{FF2B5EF4-FFF2-40B4-BE49-F238E27FC236}">
                          <a16:creationId xmlns:a16="http://schemas.microsoft.com/office/drawing/2014/main" id="{D51D3E4E-C78D-4FC1-BB76-471D926DF0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3" y="3360139"/>
                      <a:ext cx="402466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Conector reto 16">
                      <a:extLst>
                        <a:ext uri="{FF2B5EF4-FFF2-40B4-BE49-F238E27FC236}">
                          <a16:creationId xmlns:a16="http://schemas.microsoft.com/office/drawing/2014/main" id="{89352384-8243-4571-AB18-C57CB3306A6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52536" y="3497739"/>
                      <a:ext cx="167445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Conector reto 13">
                      <a:extLst>
                        <a:ext uri="{FF2B5EF4-FFF2-40B4-BE49-F238E27FC236}">
                          <a16:creationId xmlns:a16="http://schemas.microsoft.com/office/drawing/2014/main" id="{240FE854-1B49-4852-9F7A-85713A08DE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374891" y="3497740"/>
                      <a:ext cx="282811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8" name="Conector reto 742">
                    <a:extLst>
                      <a:ext uri="{FF2B5EF4-FFF2-40B4-BE49-F238E27FC236}">
                        <a16:creationId xmlns:a16="http://schemas.microsoft.com/office/drawing/2014/main" id="{4946C543-63EE-4938-957B-F85A9913DAD4}"/>
                      </a:ext>
                    </a:extLst>
                  </p:cNvPr>
                  <p:cNvCxnSpPr/>
                  <p:nvPr/>
                </p:nvCxnSpPr>
                <p:spPr>
                  <a:xfrm>
                    <a:off x="7506496" y="1870176"/>
                    <a:ext cx="0" cy="214847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4" name="Conector reto 11">
                  <a:extLst>
                    <a:ext uri="{FF2B5EF4-FFF2-40B4-BE49-F238E27FC236}">
                      <a16:creationId xmlns:a16="http://schemas.microsoft.com/office/drawing/2014/main" id="{D97032E1-1460-425D-A696-CD48FB5AD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7459" y="1850575"/>
                  <a:ext cx="0" cy="2666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26665B0F-5CDF-4AC2-9FC6-B6E3BF237B63}"/>
                    </a:ext>
                  </a:extLst>
                </p:cNvPr>
                <p:cNvSpPr/>
                <p:nvPr/>
              </p:nvSpPr>
              <p:spPr>
                <a:xfrm>
                  <a:off x="5506018" y="2086785"/>
                  <a:ext cx="46541" cy="46541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200" dirty="0"/>
                </a:p>
              </p:txBody>
            </p:sp>
            <p:cxnSp>
              <p:nvCxnSpPr>
                <p:cNvPr id="276" name="Conector reto 11">
                  <a:extLst>
                    <a:ext uri="{FF2B5EF4-FFF2-40B4-BE49-F238E27FC236}">
                      <a16:creationId xmlns:a16="http://schemas.microsoft.com/office/drawing/2014/main" id="{CAEABD40-1022-467E-A9B1-220427F01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714" y="1941354"/>
                  <a:ext cx="0" cy="47435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09B58B4-EF80-4172-A183-AD6D840A5231}"/>
                  </a:ext>
                </a:extLst>
              </p:cNvPr>
              <p:cNvSpPr/>
              <p:nvPr/>
            </p:nvSpPr>
            <p:spPr>
              <a:xfrm>
                <a:off x="6010683" y="1837063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C515CE4-E0AD-45EE-AAE4-BE87CAEA1F48}"/>
                  </a:ext>
                </a:extLst>
              </p:cNvPr>
              <p:cNvSpPr/>
              <p:nvPr/>
            </p:nvSpPr>
            <p:spPr>
              <a:xfrm>
                <a:off x="6349561" y="2150552"/>
                <a:ext cx="46541" cy="46541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44E76FF-B24B-4A91-974D-E99B3DF927B4}"/>
                  </a:ext>
                </a:extLst>
              </p:cNvPr>
              <p:cNvSpPr txBox="1"/>
              <p:nvPr/>
            </p:nvSpPr>
            <p:spPr>
              <a:xfrm>
                <a:off x="3832488" y="1920786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6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B798D8E-3593-4D13-A53B-D70A14A7D1C2}"/>
                  </a:ext>
                </a:extLst>
              </p:cNvPr>
              <p:cNvSpPr txBox="1"/>
              <p:nvPr/>
            </p:nvSpPr>
            <p:spPr>
              <a:xfrm>
                <a:off x="4382804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D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N1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6729977-0C52-4DB7-B0C8-EC6A53848B70}"/>
                  </a:ext>
                </a:extLst>
              </p:cNvPr>
              <p:cNvSpPr txBox="1"/>
              <p:nvPr/>
            </p:nvSpPr>
            <p:spPr>
              <a:xfrm>
                <a:off x="4781475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G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2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D6444C4-E0E1-42FE-A2F1-81E26AD7CEB4}"/>
                  </a:ext>
                </a:extLst>
              </p:cNvPr>
              <p:cNvSpPr txBox="1"/>
              <p:nvPr/>
            </p:nvSpPr>
            <p:spPr>
              <a:xfrm>
                <a:off x="5064272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S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N2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B063D5C-97B6-4C81-BB02-BAC596E99352}"/>
                  </a:ext>
                </a:extLst>
              </p:cNvPr>
              <p:cNvSpPr txBox="1"/>
              <p:nvPr/>
            </p:nvSpPr>
            <p:spPr>
              <a:xfrm>
                <a:off x="5458877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D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N2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4AEB21C-D5B2-4365-B99F-15BB71CA8FAF}"/>
                  </a:ext>
                </a:extLst>
              </p:cNvPr>
              <p:cNvSpPr txBox="1"/>
              <p:nvPr/>
            </p:nvSpPr>
            <p:spPr>
              <a:xfrm>
                <a:off x="5709417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G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3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FF0170E-91D5-4671-9FF5-EC5CA35C14A5}"/>
                  </a:ext>
                </a:extLst>
              </p:cNvPr>
              <p:cNvSpPr txBox="1"/>
              <p:nvPr/>
            </p:nvSpPr>
            <p:spPr>
              <a:xfrm>
                <a:off x="6174374" y="270283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S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N3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46105B1-5D4D-4B99-9716-C554A49D74BE}"/>
                  </a:ext>
                </a:extLst>
              </p:cNvPr>
              <p:cNvSpPr txBox="1"/>
              <p:nvPr/>
            </p:nvSpPr>
            <p:spPr>
              <a:xfrm>
                <a:off x="5910592" y="1368512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S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P3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7838EED-3132-4F3E-B58E-41CE032297D9}"/>
                  </a:ext>
                </a:extLst>
              </p:cNvPr>
              <p:cNvSpPr txBox="1"/>
              <p:nvPr/>
            </p:nvSpPr>
            <p:spPr>
              <a:xfrm>
                <a:off x="5468403" y="1364938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D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P2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6F36189-699C-4DB6-A6E1-1A264DECC26E}"/>
                  </a:ext>
                </a:extLst>
              </p:cNvPr>
              <p:cNvSpPr txBox="1"/>
              <p:nvPr/>
            </p:nvSpPr>
            <p:spPr>
              <a:xfrm>
                <a:off x="5077365" y="1368512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S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P2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1BFF3CB-D0C4-4574-8B57-334E13534C6D}"/>
                  </a:ext>
                </a:extLst>
              </p:cNvPr>
              <p:cNvSpPr txBox="1"/>
              <p:nvPr/>
            </p:nvSpPr>
            <p:spPr>
              <a:xfrm>
                <a:off x="4643258" y="1368512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D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P1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F4830FE-09C3-4193-85F2-1AA7B70F875D}"/>
                  </a:ext>
                </a:extLst>
              </p:cNvPr>
              <p:cNvSpPr txBox="1"/>
              <p:nvPr/>
            </p:nvSpPr>
            <p:spPr>
              <a:xfrm>
                <a:off x="4042029" y="1938272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G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1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1" name="Conector reto 11">
                <a:extLst>
                  <a:ext uri="{FF2B5EF4-FFF2-40B4-BE49-F238E27FC236}">
                    <a16:creationId xmlns:a16="http://schemas.microsoft.com/office/drawing/2014/main" id="{7A84C5DA-09E7-4BE4-914B-D950CAF54E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2259" y="2174761"/>
                <a:ext cx="42215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BBEABA0-1C2F-4F84-B471-B39CABB83C59}"/>
                  </a:ext>
                </a:extLst>
              </p:cNvPr>
              <p:cNvSpPr/>
              <p:nvPr/>
            </p:nvSpPr>
            <p:spPr>
              <a:xfrm>
                <a:off x="3916854" y="2149902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C276F0C-AFDA-4D71-9905-9950A589928E}"/>
                  </a:ext>
                </a:extLst>
              </p:cNvPr>
              <p:cNvSpPr/>
              <p:nvPr/>
            </p:nvSpPr>
            <p:spPr>
              <a:xfrm>
                <a:off x="6722141" y="2151489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CF7E2B4B-8B9F-455C-A60A-FA2B9E84536C}"/>
                  </a:ext>
                </a:extLst>
              </p:cNvPr>
              <p:cNvSpPr/>
              <p:nvPr/>
            </p:nvSpPr>
            <p:spPr>
              <a:xfrm>
                <a:off x="6722141" y="2727179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A16F71B-224A-4BBC-AAF3-4BAB485676CC}"/>
                  </a:ext>
                </a:extLst>
              </p:cNvPr>
              <p:cNvSpPr/>
              <p:nvPr/>
            </p:nvSpPr>
            <p:spPr>
              <a:xfrm>
                <a:off x="6722141" y="1578180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C093DF2-E01F-47D7-914B-CFA5D1C20F2E}"/>
                  </a:ext>
                </a:extLst>
              </p:cNvPr>
              <p:cNvSpPr txBox="1"/>
              <p:nvPr/>
            </p:nvSpPr>
            <p:spPr>
              <a:xfrm>
                <a:off x="6555327" y="1340023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14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7C85AB0-0403-4C09-A8F5-22347C94DF28}"/>
                  </a:ext>
                </a:extLst>
              </p:cNvPr>
              <p:cNvSpPr txBox="1"/>
              <p:nvPr/>
            </p:nvSpPr>
            <p:spPr>
              <a:xfrm>
                <a:off x="6555327" y="1920786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12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85D3AC03-72F0-4D7C-866C-6D35A7924ACD}"/>
                  </a:ext>
                </a:extLst>
              </p:cNvPr>
              <p:cNvSpPr txBox="1"/>
              <p:nvPr/>
            </p:nvSpPr>
            <p:spPr>
              <a:xfrm>
                <a:off x="6564853" y="2475504"/>
                <a:ext cx="3549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7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27019A5-EAD4-4B33-A3F8-2690905DEBB4}"/>
                  </a:ext>
                </a:extLst>
              </p:cNvPr>
              <p:cNvSpPr txBox="1"/>
              <p:nvPr/>
            </p:nvSpPr>
            <p:spPr>
              <a:xfrm>
                <a:off x="6316776" y="2511746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V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SS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97D1A1E-2349-4D18-99EC-9F2BE87049DB}"/>
                  </a:ext>
                </a:extLst>
              </p:cNvPr>
              <p:cNvSpPr txBox="1"/>
              <p:nvPr/>
            </p:nvSpPr>
            <p:spPr>
              <a:xfrm>
                <a:off x="6340591" y="1925139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D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3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1DDC0B9-CB59-48DD-94DA-71CE25866476}"/>
                  </a:ext>
                </a:extLst>
              </p:cNvPr>
              <p:cNvSpPr txBox="1"/>
              <p:nvPr/>
            </p:nvSpPr>
            <p:spPr>
              <a:xfrm>
                <a:off x="6302487" y="1368512"/>
                <a:ext cx="403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V</a:t>
                </a:r>
                <a:r>
                  <a:rPr lang="pt-BR" sz="1100" baseline="-25000" dirty="0">
                    <a:solidFill>
                      <a:srgbClr val="FF0000"/>
                    </a:solidFill>
                  </a:rPr>
                  <a:t>DD</a:t>
                </a:r>
                <a:endParaRPr lang="en-US" sz="11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0E830BB6-9AD8-4C2B-A7C4-450BB8EE888E}"/>
                  </a:ext>
                </a:extLst>
              </p:cNvPr>
              <p:cNvSpPr/>
              <p:nvPr/>
            </p:nvSpPr>
            <p:spPr>
              <a:xfrm>
                <a:off x="6181683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F83B95A-2B1E-4A9F-BA73-B769EFB90B74}"/>
                  </a:ext>
                </a:extLst>
              </p:cNvPr>
              <p:cNvSpPr/>
              <p:nvPr/>
            </p:nvSpPr>
            <p:spPr>
              <a:xfrm>
                <a:off x="5508417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B6FFC87-B1F2-4233-B318-2DD69387C76C}"/>
                  </a:ext>
                </a:extLst>
              </p:cNvPr>
              <p:cNvSpPr/>
              <p:nvPr/>
            </p:nvSpPr>
            <p:spPr>
              <a:xfrm>
                <a:off x="5342665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938DE7D-C52D-41B4-8EE4-CB83122E5D4D}"/>
                  </a:ext>
                </a:extLst>
              </p:cNvPr>
              <p:cNvSpPr/>
              <p:nvPr/>
            </p:nvSpPr>
            <p:spPr>
              <a:xfrm>
                <a:off x="4679585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93E1630F-DF79-4824-8577-E36E7C8A0C58}"/>
                  </a:ext>
                </a:extLst>
              </p:cNvPr>
              <p:cNvSpPr/>
              <p:nvPr/>
            </p:nvSpPr>
            <p:spPr>
              <a:xfrm>
                <a:off x="4825394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EB8D824-A1A0-4F4A-B90C-32513826CCD4}"/>
                  </a:ext>
                </a:extLst>
              </p:cNvPr>
              <p:cNvSpPr/>
              <p:nvPr/>
            </p:nvSpPr>
            <p:spPr>
              <a:xfrm>
                <a:off x="5753103" y="3056878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10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18BD8664-ED55-4E2C-8852-FEBD2B1D7CF2}"/>
                  </a:ext>
                </a:extLst>
              </p:cNvPr>
              <p:cNvSpPr txBox="1"/>
              <p:nvPr/>
            </p:nvSpPr>
            <p:spPr>
              <a:xfrm>
                <a:off x="444334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8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357F3A9-C140-4FC0-A74F-094CE712F067}"/>
                  </a:ext>
                </a:extLst>
              </p:cNvPr>
              <p:cNvSpPr txBox="1"/>
              <p:nvPr/>
            </p:nvSpPr>
            <p:spPr>
              <a:xfrm>
                <a:off x="4841595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3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385958A-0B7E-4130-8053-39B46426DFB7}"/>
                  </a:ext>
                </a:extLst>
              </p:cNvPr>
              <p:cNvSpPr txBox="1"/>
              <p:nvPr/>
            </p:nvSpPr>
            <p:spPr>
              <a:xfrm>
                <a:off x="5139024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4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6E4BB2A-DB74-43EC-8737-1915B9D4B085}"/>
                  </a:ext>
                </a:extLst>
              </p:cNvPr>
              <p:cNvSpPr txBox="1"/>
              <p:nvPr/>
            </p:nvSpPr>
            <p:spPr>
              <a:xfrm>
                <a:off x="550841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5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8BB3BF9-D8F8-4DDE-8914-787F61B0A3DD}"/>
                  </a:ext>
                </a:extLst>
              </p:cNvPr>
              <p:cNvSpPr txBox="1"/>
              <p:nvPr/>
            </p:nvSpPr>
            <p:spPr>
              <a:xfrm>
                <a:off x="5736594" y="2920490"/>
                <a:ext cx="341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10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0741C45C-E323-4DFD-BCAA-E9B2ED3BAFF6}"/>
                  </a:ext>
                </a:extLst>
              </p:cNvPr>
              <p:cNvSpPr txBox="1"/>
              <p:nvPr/>
            </p:nvSpPr>
            <p:spPr>
              <a:xfrm>
                <a:off x="6178927" y="2920490"/>
                <a:ext cx="2632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FF0000"/>
                    </a:solidFill>
                  </a:rPr>
                  <a:t>9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87FB73BB-D3F2-43E6-8029-60F7CA252748}"/>
                  </a:ext>
                </a:extLst>
              </p:cNvPr>
              <p:cNvSpPr/>
              <p:nvPr/>
            </p:nvSpPr>
            <p:spPr>
              <a:xfrm>
                <a:off x="6181683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5C4A2CFF-A523-44B6-8E0F-1DFDCA14CD3A}"/>
                  </a:ext>
                </a:extLst>
              </p:cNvPr>
              <p:cNvSpPr/>
              <p:nvPr/>
            </p:nvSpPr>
            <p:spPr>
              <a:xfrm>
                <a:off x="5508417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0805368B-2BA0-4CAC-A726-0A5F0B831D51}"/>
                  </a:ext>
                </a:extLst>
              </p:cNvPr>
              <p:cNvSpPr/>
              <p:nvPr/>
            </p:nvSpPr>
            <p:spPr>
              <a:xfrm>
                <a:off x="5342665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0F0F174E-3F36-46FE-88D0-48DBEED2CC4C}"/>
                  </a:ext>
                </a:extLst>
              </p:cNvPr>
              <p:cNvSpPr/>
              <p:nvPr/>
            </p:nvSpPr>
            <p:spPr>
              <a:xfrm>
                <a:off x="4679585" y="1273955"/>
                <a:ext cx="46541" cy="46541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20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CC0E6D4-6666-4655-B2EB-07BE47E0BC5D}"/>
                  </a:ext>
                </a:extLst>
              </p:cNvPr>
              <p:cNvSpPr txBox="1"/>
              <p:nvPr/>
            </p:nvSpPr>
            <p:spPr>
              <a:xfrm>
                <a:off x="4679128" y="1156711"/>
                <a:ext cx="35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13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6F439D8-6AB3-4732-9594-6AB942FA180C}"/>
                  </a:ext>
                </a:extLst>
              </p:cNvPr>
              <p:cNvSpPr txBox="1"/>
              <p:nvPr/>
            </p:nvSpPr>
            <p:spPr>
              <a:xfrm>
                <a:off x="5120244" y="1156711"/>
                <a:ext cx="263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B427A1F1-4169-4E2A-8317-A346134FC29E}"/>
                  </a:ext>
                </a:extLst>
              </p:cNvPr>
              <p:cNvSpPr txBox="1"/>
              <p:nvPr/>
            </p:nvSpPr>
            <p:spPr>
              <a:xfrm>
                <a:off x="5517150" y="1156711"/>
                <a:ext cx="263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208EC8EC-583A-4B54-88C3-257FD1B0BFC8}"/>
                  </a:ext>
                </a:extLst>
              </p:cNvPr>
              <p:cNvSpPr txBox="1"/>
              <p:nvPr/>
            </p:nvSpPr>
            <p:spPr>
              <a:xfrm>
                <a:off x="5902566" y="1156711"/>
                <a:ext cx="3417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11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CD71F0F-E3B9-453E-98C2-215FD9D0B05D}"/>
              </a:ext>
            </a:extLst>
          </p:cNvPr>
          <p:cNvGrpSpPr/>
          <p:nvPr/>
        </p:nvGrpSpPr>
        <p:grpSpPr>
          <a:xfrm>
            <a:off x="1066800" y="4454023"/>
            <a:ext cx="6057900" cy="774868"/>
            <a:chOff x="1066800" y="3599115"/>
            <a:chExt cx="6057900" cy="774868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5F2590A-DBEC-4DBD-948E-50D2745AC866}"/>
                </a:ext>
              </a:extLst>
            </p:cNvPr>
            <p:cNvSpPr/>
            <p:nvPr/>
          </p:nvSpPr>
          <p:spPr>
            <a:xfrm>
              <a:off x="1066800" y="3599115"/>
              <a:ext cx="6057900" cy="774868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>
                <a:solidFill>
                  <a:schemeClr val="accent5"/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B1D5506-B035-4A37-96AE-3512CB3640A5}"/>
                </a:ext>
              </a:extLst>
            </p:cNvPr>
            <p:cNvSpPr/>
            <p:nvPr/>
          </p:nvSpPr>
          <p:spPr>
            <a:xfrm rot="16200000">
              <a:off x="1025851" y="3784181"/>
              <a:ext cx="59984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DN1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D2F5629-D214-4A7E-9A01-C74DA684B1F5}"/>
                </a:ext>
              </a:extLst>
            </p:cNvPr>
            <p:cNvSpPr/>
            <p:nvPr/>
          </p:nvSpPr>
          <p:spPr>
            <a:xfrm rot="16200000">
              <a:off x="1390737" y="3787009"/>
              <a:ext cx="60549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23BCFAB3-3D9A-4B0A-B9C8-3FF369D54BB1}"/>
                </a:ext>
              </a:extLst>
            </p:cNvPr>
            <p:cNvSpPr/>
            <p:nvPr/>
          </p:nvSpPr>
          <p:spPr>
            <a:xfrm rot="16200000">
              <a:off x="1761279" y="3784181"/>
              <a:ext cx="599843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SN2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E1BA975-1B18-4149-A998-199235B5332B}"/>
                </a:ext>
              </a:extLst>
            </p:cNvPr>
            <p:cNvSpPr/>
            <p:nvPr/>
          </p:nvSpPr>
          <p:spPr>
            <a:xfrm rot="16200000">
              <a:off x="2124563" y="3788611"/>
              <a:ext cx="60870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DN2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61118700-421D-4916-A6A2-D1FDC06FE496}"/>
                </a:ext>
              </a:extLst>
            </p:cNvPr>
            <p:cNvSpPr/>
            <p:nvPr/>
          </p:nvSpPr>
          <p:spPr>
            <a:xfrm rot="16200000">
              <a:off x="2498310" y="3782578"/>
              <a:ext cx="59663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FDFD5DE5-5EF7-43E4-B3D4-8C6CD2E60751}"/>
                </a:ext>
              </a:extLst>
            </p:cNvPr>
            <p:cNvSpPr/>
            <p:nvPr/>
          </p:nvSpPr>
          <p:spPr>
            <a:xfrm rot="16200000">
              <a:off x="2862949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SN3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75528A3-5DD5-4256-8BC3-B0B6679E1CE9}"/>
                </a:ext>
              </a:extLst>
            </p:cNvPr>
            <p:cNvSpPr/>
            <p:nvPr/>
          </p:nvSpPr>
          <p:spPr>
            <a:xfrm rot="16200000">
              <a:off x="3233739" y="3782577"/>
              <a:ext cx="596636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A197E6E-3C34-4AA0-9687-D38F40F76047}"/>
                </a:ext>
              </a:extLst>
            </p:cNvPr>
            <p:cNvSpPr/>
            <p:nvPr/>
          </p:nvSpPr>
          <p:spPr>
            <a:xfrm rot="16200000">
              <a:off x="3595018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SP3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D297DB3-B749-47FD-BC0C-090781BA466F}"/>
                </a:ext>
              </a:extLst>
            </p:cNvPr>
            <p:cNvSpPr/>
            <p:nvPr/>
          </p:nvSpPr>
          <p:spPr>
            <a:xfrm rot="16200000">
              <a:off x="3962731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DP2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2B5766A-79EA-431E-A75A-3060877FB630}"/>
                </a:ext>
              </a:extLst>
            </p:cNvPr>
            <p:cNvSpPr/>
            <p:nvPr/>
          </p:nvSpPr>
          <p:spPr>
            <a:xfrm rot="16200000">
              <a:off x="4701519" y="3785654"/>
              <a:ext cx="60278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DP1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8669319B-6D83-4FFE-9306-F6F80E456357}"/>
                </a:ext>
              </a:extLst>
            </p:cNvPr>
            <p:cNvSpPr/>
            <p:nvPr/>
          </p:nvSpPr>
          <p:spPr>
            <a:xfrm rot="16200000">
              <a:off x="5065873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22A415EA-7EDF-437E-A736-22D1A47620C0}"/>
                </a:ext>
              </a:extLst>
            </p:cNvPr>
            <p:cNvSpPr/>
            <p:nvPr/>
          </p:nvSpPr>
          <p:spPr>
            <a:xfrm rot="16200000">
              <a:off x="5431182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R1P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78D0D08-BBA5-45E2-A4A4-EF8141CAB514}"/>
                </a:ext>
              </a:extLst>
            </p:cNvPr>
            <p:cNvSpPr/>
            <p:nvPr/>
          </p:nvSpPr>
          <p:spPr>
            <a:xfrm rot="16200000">
              <a:off x="5798896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R1N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CD7022AE-DFFF-49B3-825F-8D36F4723897}"/>
                </a:ext>
              </a:extLst>
            </p:cNvPr>
            <p:cNvSpPr/>
            <p:nvPr/>
          </p:nvSpPr>
          <p:spPr>
            <a:xfrm rot="16200000">
              <a:off x="6166208" y="3791820"/>
              <a:ext cx="615121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R2P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84815C8E-9ACC-43D9-86AA-8DA1F669B3ED}"/>
                </a:ext>
              </a:extLst>
            </p:cNvPr>
            <p:cNvSpPr/>
            <p:nvPr/>
          </p:nvSpPr>
          <p:spPr>
            <a:xfrm rot="16200000">
              <a:off x="6533924" y="3791821"/>
              <a:ext cx="615122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R2N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9D5A966-0021-41E4-97A4-0163870F557F}"/>
                </a:ext>
              </a:extLst>
            </p:cNvPr>
            <p:cNvSpPr/>
            <p:nvPr/>
          </p:nvSpPr>
          <p:spPr>
            <a:xfrm rot="16200000">
              <a:off x="4333806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SP2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53" name="Title 1">
            <a:extLst>
              <a:ext uri="{FF2B5EF4-FFF2-40B4-BE49-F238E27FC236}">
                <a16:creationId xmlns:a16="http://schemas.microsoft.com/office/drawing/2014/main" id="{CE270BA0-75A0-4E05-8B27-A9A3EA12A7D4}"/>
              </a:ext>
            </a:extLst>
          </p:cNvPr>
          <p:cNvSpPr txBox="1">
            <a:spLocks/>
          </p:cNvSpPr>
          <p:nvPr/>
        </p:nvSpPr>
        <p:spPr>
          <a:xfrm>
            <a:off x="838200" y="167177"/>
            <a:ext cx="10515600" cy="65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pt-BR" sz="3600" dirty="0">
                <a:latin typeface="+mn-lt"/>
                <a:cs typeface="Times New Roman" panose="02020603050405020304" pitchFamily="18" charset="0"/>
              </a:rPr>
              <a:t>F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igures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used in the GUI</a:t>
            </a:r>
          </a:p>
        </p:txBody>
      </p:sp>
    </p:spTree>
    <p:extLst>
      <p:ext uri="{BB962C8B-B14F-4D97-AF65-F5344CB8AC3E}">
        <p14:creationId xmlns:p14="http://schemas.microsoft.com/office/powerpoint/2010/main" val="123745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48800" y="6489023"/>
            <a:ext cx="2743200" cy="365125"/>
          </a:xfrm>
        </p:spPr>
        <p:txBody>
          <a:bodyPr/>
          <a:lstStyle/>
          <a:p>
            <a:fld id="{1BAAFF68-A3A4-F94A-ABE9-010D8E9F55F5}" type="slidenum">
              <a:rPr lang="en-US" smtClean="0">
                <a:cs typeface="Times New Roman" panose="02020603050405020304" pitchFamily="18" charset="0"/>
              </a:rPr>
              <a:pPr/>
              <a:t>2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80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Integrated Circuits Group – TU/e</a:t>
            </a:r>
          </a:p>
        </p:txBody>
      </p:sp>
      <p:pic>
        <p:nvPicPr>
          <p:cNvPr id="38" name="HeaderLogoTU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3" y="81681"/>
            <a:ext cx="1184761" cy="32320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0" y="107168"/>
            <a:ext cx="249086" cy="24908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300F6-24FD-43EE-BF29-60624AE7F3F4}"/>
              </a:ext>
            </a:extLst>
          </p:cNvPr>
          <p:cNvGrpSpPr/>
          <p:nvPr/>
        </p:nvGrpSpPr>
        <p:grpSpPr>
          <a:xfrm>
            <a:off x="1066801" y="2418671"/>
            <a:ext cx="3829050" cy="774868"/>
            <a:chOff x="1066801" y="3599115"/>
            <a:chExt cx="3829050" cy="774868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8D28641-2DB1-410D-8DF6-350BD212CF25}"/>
                </a:ext>
              </a:extLst>
            </p:cNvPr>
            <p:cNvSpPr/>
            <p:nvPr/>
          </p:nvSpPr>
          <p:spPr>
            <a:xfrm>
              <a:off x="1066801" y="3599115"/>
              <a:ext cx="3829050" cy="774868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7BC726-8B90-4633-8496-C73E7059781F}"/>
                </a:ext>
              </a:extLst>
            </p:cNvPr>
            <p:cNvSpPr/>
            <p:nvPr/>
          </p:nvSpPr>
          <p:spPr>
            <a:xfrm rot="16200000">
              <a:off x="1005814" y="3784181"/>
              <a:ext cx="63991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rgbClr val="7030A0"/>
                  </a:solidFill>
                </a:rPr>
                <a:t>MV1</a:t>
              </a:r>
              <a:endParaRPr lang="LID4096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F4312F-2BAD-4252-8364-E2D1F5224F9B}"/>
                </a:ext>
              </a:extLst>
            </p:cNvPr>
            <p:cNvSpPr/>
            <p:nvPr/>
          </p:nvSpPr>
          <p:spPr>
            <a:xfrm rot="16200000">
              <a:off x="1373527" y="3804218"/>
              <a:ext cx="63991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7030A0"/>
                  </a:solidFill>
                </a:rPr>
                <a:t>MV2</a:t>
              </a:r>
              <a:endParaRPr lang="LID4096" b="1" dirty="0">
                <a:solidFill>
                  <a:srgbClr val="7030A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00C89C-8AD7-476E-98D4-1AA4213D39AA}"/>
                </a:ext>
              </a:extLst>
            </p:cNvPr>
            <p:cNvSpPr/>
            <p:nvPr/>
          </p:nvSpPr>
          <p:spPr>
            <a:xfrm rot="16200000">
              <a:off x="1761279" y="3784181"/>
              <a:ext cx="599843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7030A0"/>
                  </a:solidFill>
                </a:rPr>
                <a:t>PS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A6D806-F6BC-4F5A-92A8-F2F53A360F3A}"/>
                </a:ext>
              </a:extLst>
            </p:cNvPr>
            <p:cNvSpPr/>
            <p:nvPr/>
          </p:nvSpPr>
          <p:spPr>
            <a:xfrm rot="16200000">
              <a:off x="2124563" y="3788611"/>
              <a:ext cx="60870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9900"/>
                  </a:solidFill>
                </a:rPr>
                <a:t>S1P</a:t>
              </a:r>
              <a:endParaRPr lang="LID4096" b="1" dirty="0">
                <a:solidFill>
                  <a:srgbClr val="FF99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804AC4-CD4F-4372-A915-2A8B6347B56E}"/>
                </a:ext>
              </a:extLst>
            </p:cNvPr>
            <p:cNvSpPr/>
            <p:nvPr/>
          </p:nvSpPr>
          <p:spPr>
            <a:xfrm rot="16200000">
              <a:off x="2498310" y="3782578"/>
              <a:ext cx="59663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9900"/>
                  </a:solidFill>
                </a:rPr>
                <a:t>S1N</a:t>
              </a:r>
              <a:endParaRPr lang="LID4096" b="1" dirty="0">
                <a:solidFill>
                  <a:srgbClr val="FF99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E9784-F8E8-428C-8164-CBC5F4D99BA2}"/>
                </a:ext>
              </a:extLst>
            </p:cNvPr>
            <p:cNvSpPr/>
            <p:nvPr/>
          </p:nvSpPr>
          <p:spPr>
            <a:xfrm rot="16200000">
              <a:off x="2862949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9900"/>
                  </a:solidFill>
                </a:rPr>
                <a:t>S2P</a:t>
              </a:r>
              <a:endParaRPr lang="LID4096" b="1" dirty="0">
                <a:solidFill>
                  <a:srgbClr val="FF99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7D4458-8726-45B9-852D-57602F0B6FF7}"/>
                </a:ext>
              </a:extLst>
            </p:cNvPr>
            <p:cNvSpPr/>
            <p:nvPr/>
          </p:nvSpPr>
          <p:spPr>
            <a:xfrm rot="16200000">
              <a:off x="3233739" y="3782577"/>
              <a:ext cx="596636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9900"/>
                  </a:solidFill>
                </a:rPr>
                <a:t>S2N</a:t>
              </a:r>
              <a:endParaRPr lang="LID4096" b="1" dirty="0">
                <a:solidFill>
                  <a:srgbClr val="FF99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F76D8F-208F-445A-97DD-519A37CA329A}"/>
                </a:ext>
              </a:extLst>
            </p:cNvPr>
            <p:cNvSpPr/>
            <p:nvPr/>
          </p:nvSpPr>
          <p:spPr>
            <a:xfrm rot="16200000">
              <a:off x="3595018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9900"/>
                  </a:solidFill>
                </a:rPr>
                <a:t>OSC</a:t>
              </a:r>
              <a:endParaRPr lang="LID4096" b="1" dirty="0">
                <a:solidFill>
                  <a:srgbClr val="FF99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EB839E-F193-48B4-8330-768BAD5150D9}"/>
                </a:ext>
              </a:extLst>
            </p:cNvPr>
            <p:cNvSpPr/>
            <p:nvPr/>
          </p:nvSpPr>
          <p:spPr>
            <a:xfrm rot="16200000">
              <a:off x="3962731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B0F0"/>
                  </a:solidFill>
                </a:rPr>
                <a:t>VN1</a:t>
              </a:r>
              <a:endParaRPr lang="LID4096" b="1" dirty="0">
                <a:solidFill>
                  <a:srgbClr val="00B0F0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E255F4D-E284-4CE1-9150-ADE00FEAB1CB}"/>
                </a:ext>
              </a:extLst>
            </p:cNvPr>
            <p:cNvSpPr/>
            <p:nvPr/>
          </p:nvSpPr>
          <p:spPr>
            <a:xfrm rot="16200000">
              <a:off x="4333806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B0F0"/>
                  </a:solidFill>
                </a:rPr>
                <a:t>VN2</a:t>
              </a:r>
              <a:endParaRPr lang="LID4096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53" name="Title 1">
            <a:extLst>
              <a:ext uri="{FF2B5EF4-FFF2-40B4-BE49-F238E27FC236}">
                <a16:creationId xmlns:a16="http://schemas.microsoft.com/office/drawing/2014/main" id="{CE270BA0-75A0-4E05-8B27-A9A3EA12A7D4}"/>
              </a:ext>
            </a:extLst>
          </p:cNvPr>
          <p:cNvSpPr txBox="1">
            <a:spLocks/>
          </p:cNvSpPr>
          <p:nvPr/>
        </p:nvSpPr>
        <p:spPr>
          <a:xfrm>
            <a:off x="838200" y="167177"/>
            <a:ext cx="10515600" cy="653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pt-BR" sz="3600" dirty="0">
                <a:latin typeface="+mn-lt"/>
                <a:cs typeface="Times New Roman" panose="02020603050405020304" pitchFamily="18" charset="0"/>
              </a:rPr>
              <a:t>F</a:t>
            </a: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igures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used in the GUI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895ADA4-F199-4CA8-9C3B-D5385ACBFE3A}"/>
              </a:ext>
            </a:extLst>
          </p:cNvPr>
          <p:cNvGrpSpPr/>
          <p:nvPr/>
        </p:nvGrpSpPr>
        <p:grpSpPr>
          <a:xfrm>
            <a:off x="1066800" y="3599115"/>
            <a:ext cx="6057900" cy="774868"/>
            <a:chOff x="1066800" y="3599115"/>
            <a:chExt cx="6057900" cy="774868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CF05957-68EB-41BC-957C-07F318EF387C}"/>
                </a:ext>
              </a:extLst>
            </p:cNvPr>
            <p:cNvSpPr/>
            <p:nvPr/>
          </p:nvSpPr>
          <p:spPr>
            <a:xfrm>
              <a:off x="1066800" y="3599115"/>
              <a:ext cx="6057900" cy="774868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26B20A7C-7A2B-4DB8-9586-100932D08D24}"/>
                </a:ext>
              </a:extLst>
            </p:cNvPr>
            <p:cNvSpPr/>
            <p:nvPr/>
          </p:nvSpPr>
          <p:spPr>
            <a:xfrm rot="16200000">
              <a:off x="1025851" y="3784181"/>
              <a:ext cx="59984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DN1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2B9452E1-CEA3-4C86-9C13-33EA3B344611}"/>
                </a:ext>
              </a:extLst>
            </p:cNvPr>
            <p:cNvSpPr/>
            <p:nvPr/>
          </p:nvSpPr>
          <p:spPr>
            <a:xfrm rot="16200000">
              <a:off x="1390737" y="3787009"/>
              <a:ext cx="60549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C61A044-A9F8-484A-9ECF-CB766FC20B2C}"/>
                </a:ext>
              </a:extLst>
            </p:cNvPr>
            <p:cNvSpPr/>
            <p:nvPr/>
          </p:nvSpPr>
          <p:spPr>
            <a:xfrm rot="16200000">
              <a:off x="1761279" y="3784181"/>
              <a:ext cx="599843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SN2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92DD2E2-D01B-4666-B391-B110C0660B74}"/>
                </a:ext>
              </a:extLst>
            </p:cNvPr>
            <p:cNvSpPr/>
            <p:nvPr/>
          </p:nvSpPr>
          <p:spPr>
            <a:xfrm rot="16200000">
              <a:off x="2124563" y="3788611"/>
              <a:ext cx="60870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DN2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3478E76-8360-449B-B350-CAA1254051AB}"/>
                </a:ext>
              </a:extLst>
            </p:cNvPr>
            <p:cNvSpPr/>
            <p:nvPr/>
          </p:nvSpPr>
          <p:spPr>
            <a:xfrm rot="16200000">
              <a:off x="2498310" y="3782578"/>
              <a:ext cx="59663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DAFD74E-5DA4-4D88-A47F-3781DEAEF7F8}"/>
                </a:ext>
              </a:extLst>
            </p:cNvPr>
            <p:cNvSpPr/>
            <p:nvPr/>
          </p:nvSpPr>
          <p:spPr>
            <a:xfrm rot="16200000">
              <a:off x="2862949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SN3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83CEA8B-9DD6-4650-B250-02807A40F7C8}"/>
                </a:ext>
              </a:extLst>
            </p:cNvPr>
            <p:cNvSpPr/>
            <p:nvPr/>
          </p:nvSpPr>
          <p:spPr>
            <a:xfrm rot="16200000">
              <a:off x="3233739" y="3782577"/>
              <a:ext cx="596636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5CE7801E-9F77-4E20-897F-142BF716AEF2}"/>
                </a:ext>
              </a:extLst>
            </p:cNvPr>
            <p:cNvSpPr/>
            <p:nvPr/>
          </p:nvSpPr>
          <p:spPr>
            <a:xfrm rot="16200000">
              <a:off x="3595018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SP3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D08B29E-3116-45D6-975C-9B3165F2269B}"/>
                </a:ext>
              </a:extLst>
            </p:cNvPr>
            <p:cNvSpPr/>
            <p:nvPr/>
          </p:nvSpPr>
          <p:spPr>
            <a:xfrm rot="16200000">
              <a:off x="3962731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DP2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5CD1D0B-4E8B-422D-A987-6EB79989A1DF}"/>
                </a:ext>
              </a:extLst>
            </p:cNvPr>
            <p:cNvSpPr/>
            <p:nvPr/>
          </p:nvSpPr>
          <p:spPr>
            <a:xfrm rot="16200000">
              <a:off x="4701519" y="3785654"/>
              <a:ext cx="60278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DP1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557F0DEB-E8BC-4CF6-8205-76AE3C3C1223}"/>
                </a:ext>
              </a:extLst>
            </p:cNvPr>
            <p:cNvSpPr/>
            <p:nvPr/>
          </p:nvSpPr>
          <p:spPr>
            <a:xfrm rot="16200000">
              <a:off x="5065873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G1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36C6ACB9-C5A4-4FDE-A4E5-1135B7DECFDB}"/>
                </a:ext>
              </a:extLst>
            </p:cNvPr>
            <p:cNvSpPr/>
            <p:nvPr/>
          </p:nvSpPr>
          <p:spPr>
            <a:xfrm rot="16200000">
              <a:off x="5431182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R1P</a:t>
              </a:r>
              <a:endParaRPr lang="LID4096" b="1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0561C54-EF9F-4BD2-8567-ADDFC756568E}"/>
                </a:ext>
              </a:extLst>
            </p:cNvPr>
            <p:cNvSpPr/>
            <p:nvPr/>
          </p:nvSpPr>
          <p:spPr>
            <a:xfrm rot="16200000">
              <a:off x="5798896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R1N</a:t>
              </a:r>
              <a:endParaRPr lang="LID4096" b="1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78B4B16-D8CE-4281-AEDE-42D3048EAD65}"/>
                </a:ext>
              </a:extLst>
            </p:cNvPr>
            <p:cNvSpPr/>
            <p:nvPr/>
          </p:nvSpPr>
          <p:spPr>
            <a:xfrm rot="16200000">
              <a:off x="6166208" y="3791820"/>
              <a:ext cx="615121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R2P</a:t>
              </a:r>
              <a:endParaRPr lang="LID4096" b="1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D5C3676C-94F7-4AA6-B7DC-D9EE363930A9}"/>
                </a:ext>
              </a:extLst>
            </p:cNvPr>
            <p:cNvSpPr/>
            <p:nvPr/>
          </p:nvSpPr>
          <p:spPr>
            <a:xfrm rot="16200000">
              <a:off x="6533924" y="3791821"/>
              <a:ext cx="615122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4B8623"/>
                  </a:solidFill>
                </a:rPr>
                <a:t>R2N</a:t>
              </a:r>
              <a:endParaRPr lang="LID4096" b="1" dirty="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41C47C7B-AA4E-407C-B511-FD62232E2052}"/>
                </a:ext>
              </a:extLst>
            </p:cNvPr>
            <p:cNvSpPr/>
            <p:nvPr/>
          </p:nvSpPr>
          <p:spPr>
            <a:xfrm rot="16200000">
              <a:off x="4333806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SP2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43121A38-4D92-42E3-818D-59E0CE30DCCA}"/>
              </a:ext>
            </a:extLst>
          </p:cNvPr>
          <p:cNvGrpSpPr/>
          <p:nvPr/>
        </p:nvGrpSpPr>
        <p:grpSpPr>
          <a:xfrm>
            <a:off x="1066800" y="4454023"/>
            <a:ext cx="6057900" cy="774868"/>
            <a:chOff x="1066800" y="3599115"/>
            <a:chExt cx="6057900" cy="77486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5672FCD1-A094-4AE1-AA22-6AF8D94FD260}"/>
                </a:ext>
              </a:extLst>
            </p:cNvPr>
            <p:cNvSpPr/>
            <p:nvPr/>
          </p:nvSpPr>
          <p:spPr>
            <a:xfrm>
              <a:off x="1066800" y="3599115"/>
              <a:ext cx="6057900" cy="774868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>
                <a:solidFill>
                  <a:schemeClr val="accent5"/>
                </a:solidFill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F2E74B05-E19A-4E3F-A251-C2ABF8CADA31}"/>
                </a:ext>
              </a:extLst>
            </p:cNvPr>
            <p:cNvSpPr/>
            <p:nvPr/>
          </p:nvSpPr>
          <p:spPr>
            <a:xfrm rot="16200000">
              <a:off x="1025851" y="3784181"/>
              <a:ext cx="59984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DN1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C870E7A4-B298-442A-BD3E-8DE4AAC0C7D9}"/>
                </a:ext>
              </a:extLst>
            </p:cNvPr>
            <p:cNvSpPr/>
            <p:nvPr/>
          </p:nvSpPr>
          <p:spPr>
            <a:xfrm rot="16200000">
              <a:off x="1390737" y="3787009"/>
              <a:ext cx="605499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245CF6E-3B03-430E-B327-28C2E0A672F5}"/>
                </a:ext>
              </a:extLst>
            </p:cNvPr>
            <p:cNvSpPr/>
            <p:nvPr/>
          </p:nvSpPr>
          <p:spPr>
            <a:xfrm rot="16200000">
              <a:off x="1761279" y="3784181"/>
              <a:ext cx="599843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SN2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0732A96F-3209-415C-9BFF-3E64A5100336}"/>
                </a:ext>
              </a:extLst>
            </p:cNvPr>
            <p:cNvSpPr/>
            <p:nvPr/>
          </p:nvSpPr>
          <p:spPr>
            <a:xfrm rot="16200000">
              <a:off x="2124563" y="3788611"/>
              <a:ext cx="608704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DN2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20881532-FE1A-4D2B-BD88-3FF3739BA113}"/>
                </a:ext>
              </a:extLst>
            </p:cNvPr>
            <p:cNvSpPr/>
            <p:nvPr/>
          </p:nvSpPr>
          <p:spPr>
            <a:xfrm rot="16200000">
              <a:off x="2498310" y="3782578"/>
              <a:ext cx="59663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987ABEF-DEA1-4F64-9E97-0FF129608CDD}"/>
                </a:ext>
              </a:extLst>
            </p:cNvPr>
            <p:cNvSpPr/>
            <p:nvPr/>
          </p:nvSpPr>
          <p:spPr>
            <a:xfrm rot="16200000">
              <a:off x="2862949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SN3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DA8286B-E3D2-4CD4-AAC0-E38CB1542620}"/>
                </a:ext>
              </a:extLst>
            </p:cNvPr>
            <p:cNvSpPr/>
            <p:nvPr/>
          </p:nvSpPr>
          <p:spPr>
            <a:xfrm rot="16200000">
              <a:off x="3233739" y="3782577"/>
              <a:ext cx="596636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606B2B7-EDE8-449B-A075-9F54B5D8BD77}"/>
                </a:ext>
              </a:extLst>
            </p:cNvPr>
            <p:cNvSpPr/>
            <p:nvPr/>
          </p:nvSpPr>
          <p:spPr>
            <a:xfrm rot="16200000">
              <a:off x="3595018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SP3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E062965-AA7A-4504-85BA-8B5C51D4C6DC}"/>
                </a:ext>
              </a:extLst>
            </p:cNvPr>
            <p:cNvSpPr/>
            <p:nvPr/>
          </p:nvSpPr>
          <p:spPr>
            <a:xfrm rot="16200000">
              <a:off x="3962731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DP2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77A1980-B9A0-4C21-849B-238242C8FD4E}"/>
                </a:ext>
              </a:extLst>
            </p:cNvPr>
            <p:cNvSpPr/>
            <p:nvPr/>
          </p:nvSpPr>
          <p:spPr>
            <a:xfrm rot="16200000">
              <a:off x="4701519" y="3785654"/>
              <a:ext cx="60278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DP1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B5BA2DF-94F5-4165-9750-A7B0E0F126D7}"/>
                </a:ext>
              </a:extLst>
            </p:cNvPr>
            <p:cNvSpPr/>
            <p:nvPr/>
          </p:nvSpPr>
          <p:spPr>
            <a:xfrm rot="16200000">
              <a:off x="5065873" y="3789013"/>
              <a:ext cx="60950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G1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8E6D310-FBD5-4742-9276-6AADE0FD9554}"/>
                </a:ext>
              </a:extLst>
            </p:cNvPr>
            <p:cNvSpPr/>
            <p:nvPr/>
          </p:nvSpPr>
          <p:spPr>
            <a:xfrm rot="16200000">
              <a:off x="5431182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R1P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35D583B3-F390-46E0-B049-FF42AD790FFB}"/>
                </a:ext>
              </a:extLst>
            </p:cNvPr>
            <p:cNvSpPr/>
            <p:nvPr/>
          </p:nvSpPr>
          <p:spPr>
            <a:xfrm rot="16200000">
              <a:off x="5798896" y="3791419"/>
              <a:ext cx="614318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R1N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0CBF91E-C177-458F-AB16-91D098BF2DEF}"/>
                </a:ext>
              </a:extLst>
            </p:cNvPr>
            <p:cNvSpPr/>
            <p:nvPr/>
          </p:nvSpPr>
          <p:spPr>
            <a:xfrm rot="16200000">
              <a:off x="6166208" y="3791820"/>
              <a:ext cx="615121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R2P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6DB5BDF5-7E7D-4A71-83B3-4616DB5C98C9}"/>
                </a:ext>
              </a:extLst>
            </p:cNvPr>
            <p:cNvSpPr/>
            <p:nvPr/>
          </p:nvSpPr>
          <p:spPr>
            <a:xfrm rot="16200000">
              <a:off x="6533924" y="3791821"/>
              <a:ext cx="615122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R2N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10766B2-2294-455C-AC1C-26530B5C7B67}"/>
                </a:ext>
              </a:extLst>
            </p:cNvPr>
            <p:cNvSpPr/>
            <p:nvPr/>
          </p:nvSpPr>
          <p:spPr>
            <a:xfrm rot="16200000">
              <a:off x="4333806" y="3785653"/>
              <a:ext cx="602787" cy="36933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/>
                  </a:solidFill>
                </a:rPr>
                <a:t>SP2</a:t>
              </a:r>
              <a:endParaRPr lang="LID4096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33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164</Words>
  <Application>Microsoft Office PowerPoint</Application>
  <PresentationFormat>Widescreen</PresentationFormat>
  <Paragraphs>142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Mendes da Costa Junior, C.A.</dc:creator>
  <cp:lastModifiedBy>Mendes da Costa Junior, C.A.</cp:lastModifiedBy>
  <cp:revision>19</cp:revision>
  <dcterms:created xsi:type="dcterms:W3CDTF">2021-01-19T13:10:58Z</dcterms:created>
  <dcterms:modified xsi:type="dcterms:W3CDTF">2021-01-28T21:07:33Z</dcterms:modified>
</cp:coreProperties>
</file>