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9440-0E57-443A-96D2-ECB966165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2DFFD-5154-479B-90F5-2A152ED1A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1D94-1AE6-4F6B-A55F-779281D6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1087-9F1E-41BD-ABCA-5CB9C87D9F2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BE198-4B0A-4C83-B84D-AA1E4EB9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306D-7A03-4D3C-9540-758621A6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D4CE-D2CD-407A-A61B-1DEEC4F1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FC74-435A-4549-B850-6E49464F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71A65-1329-489B-893F-5C072E4C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B5BD-40F0-478D-AA1B-F4B938D4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1087-9F1E-41BD-ABCA-5CB9C87D9F2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0146-5B63-4AF7-AFB3-B3F3297C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B7D5-25AB-4C75-BAAB-BDF211B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D4CE-D2CD-407A-A61B-1DEEC4F1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7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52628-A87A-41F7-9128-D907FB277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0D39D-628C-4C53-88E8-74279FE23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AA090-5604-4DA3-B069-8ABBEB7E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1087-9F1E-41BD-ABCA-5CB9C87D9F2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4835-BFFB-4983-A08F-3A27D91E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E6C7-5147-4177-BBED-8FC20603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D4CE-D2CD-407A-A61B-1DEEC4F1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3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9D20-9829-4D55-93CE-B7D36E88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4C9E5-4A94-4D08-B040-5A94D384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7763-0A52-49B7-929C-B775AC85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1087-9F1E-41BD-ABCA-5CB9C87D9F2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65CB-FB1E-4D65-9CB9-EE84A72D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FB1E6-A6FF-43F8-A529-B0DDBBB1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D4CE-D2CD-407A-A61B-1DEEC4F1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9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7E0F-AEA0-435B-B0AE-F0A62F6E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8D38E-2A91-4751-B462-FB670B2E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9E7F-22D2-44CC-B19A-EFE2D69E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1087-9F1E-41BD-ABCA-5CB9C87D9F2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6649C-EBAB-4668-9314-DE608440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60721-30CC-4157-BF47-0DC207A1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D4CE-D2CD-407A-A61B-1DEEC4F1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36A1-FE05-4CEB-8734-843EE495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8AB3-EB83-467B-8F0D-431528870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EB46D-7EFB-43AD-89A3-DCCC5EC8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E0F4D-420C-4C2C-97B9-0ED29B76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1087-9F1E-41BD-ABCA-5CB9C87D9F2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7F4C3-6110-45AF-AAD6-0A035F03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24608-3FDF-4773-B646-8BD0046A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D4CE-D2CD-407A-A61B-1DEEC4F1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5E13-A5FC-42FC-A805-6BD146D5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A8925-055F-4CE5-8063-FFFFF799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80FC1-BD54-41A2-8119-4C63685BE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B859B-5C50-4F40-8FF5-C14719521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42361-28A9-488D-8C8D-588DBBAD3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753D5-7F55-4BEA-9752-7334BC10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1087-9F1E-41BD-ABCA-5CB9C87D9F2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4C85C-6B75-407F-B7E1-D2FEF3CB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071BB-AFA0-4CC9-8D79-D9C8131A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D4CE-D2CD-407A-A61B-1DEEC4F1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2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F20A-3E55-4378-9697-C196264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36671-43CC-4385-BB14-DC96ADA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1087-9F1E-41BD-ABCA-5CB9C87D9F2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C2E9-FA20-4FF5-B8B8-514D2822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E3AB2-648B-4828-A4E3-3B4316F6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D4CE-D2CD-407A-A61B-1DEEC4F1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B0989-1210-46E3-B385-ABF106F8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1087-9F1E-41BD-ABCA-5CB9C87D9F2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61E17-2B83-4725-8DDF-4FEF7AD6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D6DB2-9614-456C-AC79-2B9FF641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D4CE-D2CD-407A-A61B-1DEEC4F1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3041-A5E7-4F9E-9328-29FFEEA2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E6C0-FD84-4140-8698-6778E37C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621DE-7741-43F1-BBF9-8E8A0576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02195-3632-4081-B3EB-5C01885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1087-9F1E-41BD-ABCA-5CB9C87D9F2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A5C51-7CA8-4659-964B-591E95DF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4A6D1-06A8-45EE-9780-485CAC46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D4CE-D2CD-407A-A61B-1DEEC4F1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473A-AF85-49CF-9D38-6DA5FD9E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21934-8DBA-4322-B577-BFA23E20A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9A8ED-E3B0-453B-B268-7DD8CBAC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D7C5C-3677-4FE9-B01F-B6BF2717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1087-9F1E-41BD-ABCA-5CB9C87D9F2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EE4C3-4F78-4F7D-90E8-B8B872DE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73EA1-6FBE-4142-A1D9-2C6D70DF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D4CE-D2CD-407A-A61B-1DEEC4F1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D6844-3FF1-465D-8816-58BF531C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BE6AA-29BD-4BFE-904C-455C2705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07738-9D9E-4FC3-B375-1F9B7240D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1087-9F1E-41BD-ABCA-5CB9C87D9F2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7DD55-7E77-4444-82BC-C5508EB0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DE95-2DB9-4642-8E7F-4D4D1E2E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D4CE-D2CD-407A-A61B-1DEEC4F1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1362-4A95-4C8C-AB95-564B953C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by market segment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A56EC19C-FD47-4423-80D6-55072974DF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2" y="1825625"/>
            <a:ext cx="5162715" cy="4351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665AE-3F33-4459-949A-A598B1C0D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47.30% of bookings were made online, 20.29% offline</a:t>
            </a:r>
          </a:p>
          <a:p>
            <a:r>
              <a:rPr lang="en-US" dirty="0"/>
              <a:t>The rest were made by groups, corporations, directly at the hotel or by airline packages</a:t>
            </a:r>
          </a:p>
        </p:txBody>
      </p:sp>
    </p:spTree>
    <p:extLst>
      <p:ext uri="{BB962C8B-B14F-4D97-AF65-F5344CB8AC3E}">
        <p14:creationId xmlns:p14="http://schemas.microsoft.com/office/powerpoint/2010/main" val="401777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1362-4A95-4C8C-AB95-564B953C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by market segment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665AE-3F33-4459-949A-A598B1C0D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this table we can deduce that of the 119,000 reservations, 110,054 were reservations for without children, most of them couples, followed by clients traveling alone.</a:t>
            </a:r>
          </a:p>
          <a:p>
            <a:r>
              <a:rPr lang="en-US" dirty="0"/>
              <a:t>When there are more bookings with children, two adults travel, we can deduce that they are couples and their children</a:t>
            </a:r>
          </a:p>
        </p:txBody>
      </p:sp>
      <p:pic>
        <p:nvPicPr>
          <p:cNvPr id="11" name="Content Placeholder 10" descr="A picture containing table&#10;&#10;Description automatically generated">
            <a:extLst>
              <a:ext uri="{FF2B5EF4-FFF2-40B4-BE49-F238E27FC236}">
                <a16:creationId xmlns:a16="http://schemas.microsoft.com/office/drawing/2014/main" id="{17C3EA28-5C3A-4A83-A1A7-19ECBD1C4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07" y="1825625"/>
            <a:ext cx="3550985" cy="4351338"/>
          </a:xfrm>
        </p:spPr>
      </p:pic>
    </p:spTree>
    <p:extLst>
      <p:ext uri="{BB962C8B-B14F-4D97-AF65-F5344CB8AC3E}">
        <p14:creationId xmlns:p14="http://schemas.microsoft.com/office/powerpoint/2010/main" val="286852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7673-CD34-433D-9BDB-0F93EAF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Cancelations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924BFD2-C9A8-4BE6-8F33-E1EB94D87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5" y="1390453"/>
            <a:ext cx="6856599" cy="546754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BD7753-7973-4458-A181-57044E49AE9D}"/>
              </a:ext>
            </a:extLst>
          </p:cNvPr>
          <p:cNvSpPr txBox="1"/>
          <p:nvPr/>
        </p:nvSpPr>
        <p:spPr>
          <a:xfrm>
            <a:off x="7996549" y="1774082"/>
            <a:ext cx="345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37,04% of total bookings were canceled</a:t>
            </a:r>
          </a:p>
        </p:txBody>
      </p:sp>
    </p:spTree>
    <p:extLst>
      <p:ext uri="{BB962C8B-B14F-4D97-AF65-F5344CB8AC3E}">
        <p14:creationId xmlns:p14="http://schemas.microsoft.com/office/powerpoint/2010/main" val="12918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8048-0A2C-499B-AEBE-4BAE78F7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Cancelations per month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C95AEC4-3430-4ABE-8F3C-62957EEF7D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1630005"/>
            <a:ext cx="6652726" cy="437615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5D33-ADA1-465F-9D88-E573902E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9967" y="1800808"/>
            <a:ext cx="4907901" cy="4376155"/>
          </a:xfrm>
        </p:spPr>
        <p:txBody>
          <a:bodyPr/>
          <a:lstStyle/>
          <a:p>
            <a:r>
              <a:rPr lang="en-US" sz="2400" dirty="0"/>
              <a:t>August is the month with more cancelations and January is the month with less cancelations</a:t>
            </a:r>
          </a:p>
          <a:p>
            <a:r>
              <a:rPr lang="en-US" sz="2400" dirty="0"/>
              <a:t>For city hotels there is not much variance between months </a:t>
            </a:r>
          </a:p>
          <a:p>
            <a:r>
              <a:rPr lang="en-US" sz="2400" dirty="0"/>
              <a:t>For the Resort hotel it is highest cancelations in the summer and lowest during the winter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7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Bookings by market segment</vt:lpstr>
      <vt:lpstr>Bookings by market segment</vt:lpstr>
      <vt:lpstr>Cancelations</vt:lpstr>
      <vt:lpstr>Cancelations per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Bookings by market segment</dc:title>
  <dc:creator>Carlos Mendoza</dc:creator>
  <cp:lastModifiedBy>Carlos Mendoza</cp:lastModifiedBy>
  <cp:revision>3</cp:revision>
  <dcterms:created xsi:type="dcterms:W3CDTF">2021-05-06T18:24:29Z</dcterms:created>
  <dcterms:modified xsi:type="dcterms:W3CDTF">2021-05-06T18:52:59Z</dcterms:modified>
</cp:coreProperties>
</file>