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9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500FB-284D-4117-B4DB-58BD9C4056CF}" v="182" dt="2022-05-30T16:32:35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30/05/2022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30/05/2022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811320" y="2576947"/>
            <a:ext cx="2114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POD II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de Open Data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Carlos Martín Hernández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E58FB0-70D9-E6B5-6CD3-BD8506821BAB}"/>
              </a:ext>
            </a:extLst>
          </p:cNvPr>
          <p:cNvSpPr txBox="1"/>
          <p:nvPr/>
        </p:nvSpPr>
        <p:spPr>
          <a:xfrm>
            <a:off x="1155032" y="713874"/>
            <a:ext cx="9711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MEJORAS AL MODELO</a:t>
            </a:r>
            <a:endParaRPr lang="es-ES" sz="2400" dirty="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28AF6A-BCA7-5A54-8E96-7205738AA807}"/>
              </a:ext>
            </a:extLst>
          </p:cNvPr>
          <p:cNvSpPr txBox="1"/>
          <p:nvPr/>
        </p:nvSpPr>
        <p:spPr>
          <a:xfrm>
            <a:off x="1157538" y="1719012"/>
            <a:ext cx="4848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i="1" dirty="0">
              <a:cs typeface="Calibri"/>
            </a:endParaRPr>
          </a:p>
          <a:p>
            <a:endParaRPr lang="es-ES" i="1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FE2C40-8551-3F0F-5EB7-4A3A0CA5F359}"/>
              </a:ext>
            </a:extLst>
          </p:cNvPr>
          <p:cNvSpPr txBox="1"/>
          <p:nvPr/>
        </p:nvSpPr>
        <p:spPr>
          <a:xfrm>
            <a:off x="6092992" y="17114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u="sng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A901E0E-B6B9-EF28-5AEF-06F5AE65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59636"/>
              </p:ext>
            </p:extLst>
          </p:nvPr>
        </p:nvGraphicFramePr>
        <p:xfrm>
          <a:off x="1981601" y="1614719"/>
          <a:ext cx="81686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96422216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0812473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30931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sng" strike="noStrike" noProof="0" dirty="0">
                          <a:latin typeface="Calibri"/>
                        </a:rPr>
                        <a:t>HYPERTUNING</a:t>
                      </a:r>
                      <a:endParaRPr lang="es-ES" sz="18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sng" strike="noStrike" noProof="0" dirty="0">
                          <a:latin typeface="Calibri"/>
                        </a:rPr>
                        <a:t>PCA 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MAX ITER = 50</a:t>
                      </a:r>
                    </a:p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K = </a:t>
                      </a:r>
                      <a:r>
                        <a:rPr lang="es-ES" sz="1800" b="0" i="0" u="none" strike="noStrike" noProof="0" dirty="0" smtClean="0">
                          <a:latin typeface="Calibri"/>
                        </a:rPr>
                        <a:t>10</a:t>
                      </a:r>
                      <a:endParaRPr lang="es-E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1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latin typeface="Calibri"/>
                        </a:rPr>
                        <a:t>REG PARAM = 0.01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6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4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6341" y="2174133"/>
            <a:ext cx="5508050" cy="180588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dirty="0"/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43921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1814287"/>
            <a:ext cx="10058400" cy="30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/>
          <a:stretch/>
        </p:blipFill>
        <p:spPr>
          <a:xfrm>
            <a:off x="714895" y="694943"/>
            <a:ext cx="10028550" cy="50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585390"/>
            <a:ext cx="10058400" cy="53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8" y="937865"/>
            <a:ext cx="10058400" cy="46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93" y="261913"/>
            <a:ext cx="9029064" cy="6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/>
          <a:stretch/>
        </p:blipFill>
        <p:spPr>
          <a:xfrm>
            <a:off x="698269" y="599680"/>
            <a:ext cx="10045176" cy="52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/>
          <a:stretch/>
        </p:blipFill>
        <p:spPr>
          <a:xfrm>
            <a:off x="906657" y="374073"/>
            <a:ext cx="9492565" cy="62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1236094" y="6364288"/>
            <a:ext cx="739775" cy="365125"/>
          </a:xfrm>
        </p:spPr>
        <p:txBody>
          <a:bodyPr/>
          <a:lstStyle/>
          <a:p>
            <a:pPr rtl="0"/>
            <a:r>
              <a:rPr lang="es-ES" sz="1400" noProof="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1538023"/>
            <a:ext cx="10058400" cy="35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5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fb0879af-3eba-417a-a55a-ffe6dcd6ca77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6dc4bcd6-49db-4c07-9060-8acfc67cef9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42</Words>
  <Application>Microsoft Office PowerPoint</Application>
  <PresentationFormat>Panorámica</PresentationFormat>
  <Paragraphs>21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de Office</vt:lpstr>
      <vt:lpstr>Proyecto de Open Data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Open Data II</dc:title>
  <dc:creator/>
  <cp:lastModifiedBy/>
  <cp:revision>43</cp:revision>
  <dcterms:created xsi:type="dcterms:W3CDTF">2022-05-29T13:00:51Z</dcterms:created>
  <dcterms:modified xsi:type="dcterms:W3CDTF">2022-05-30T19:03:44Z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