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4a813c3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4a813c3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54818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54818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54818f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54818f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54818f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54818f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54818f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54818f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54818f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54818f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54818f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54818f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54818f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54818f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84a813c3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84a813c3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4a813c3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4a813c3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4a813c3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4a813c3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4a813c3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4a813c3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Red de Libros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314100" y="3274950"/>
            <a:ext cx="25158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Micó Huertas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Sanchis Belda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de Libros: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5882" t="0"/>
          <a:stretch/>
        </p:blipFill>
        <p:spPr>
          <a:xfrm>
            <a:off x="1214449" y="1531500"/>
            <a:ext cx="6319974" cy="266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863" y="1017450"/>
            <a:ext cx="5202263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54600" y="55220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prevista</a:t>
            </a:r>
            <a:endParaRPr/>
          </a:p>
        </p:txBody>
      </p:sp>
      <p:sp>
        <p:nvSpPr>
          <p:cNvPr id="134" name="Google Shape;134;p24"/>
          <p:cNvSpPr txBox="1"/>
          <p:nvPr>
            <p:ph idx="2" type="body"/>
          </p:nvPr>
        </p:nvSpPr>
        <p:spPr>
          <a:xfrm>
            <a:off x="5070300" y="2874175"/>
            <a:ext cx="3837000" cy="16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latin typeface="Playfair Display"/>
                <a:ea typeface="Playfair Display"/>
                <a:cs typeface="Playfair Display"/>
                <a:sym typeface="Playfair Display"/>
              </a:rPr>
              <a:t>Planificación</a:t>
            </a:r>
            <a:r>
              <a:rPr lang="es"/>
              <a:t> </a:t>
            </a:r>
            <a:r>
              <a:rPr b="1" lang="es" sz="4200">
                <a:latin typeface="Playfair Display"/>
                <a:ea typeface="Playfair Display"/>
                <a:cs typeface="Playfair Display"/>
                <a:sym typeface="Playfair Display"/>
              </a:rPr>
              <a:t>Real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4073700" y="1887275"/>
            <a:ext cx="996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 </a:t>
            </a:r>
            <a:r>
              <a:rPr b="1" lang="es" sz="5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</a:t>
            </a:r>
            <a:endParaRPr b="1" sz="52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prevista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cuanto a los diagramas como los casos de uso o el diagrama de clases, teníamos claro que era lo que más nos iba a costar, ya que era el arranque del proyecto. Una vez hecho esto, pensábamos que ya iba a ir todo sobre ruedas.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Los todos los diagramas y los diferentes casos de uso nos llevó en total una semana y media en realizarlos. El resto del tiempo teníamos claro que íbamos a utilizarlo con el desarrollo del programa.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real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 de terminar el proyecto, vimos realmente lo que tardamos en realizar las diferentes cosas.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cuanto a los diagramas y los casos de uso, realmente tardamos dos semanas en realizarlos.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Y en cuanto al programa en sí, tardamos más de lo que nos hubiera gustado, ya que encontramos diferentes problemas a la hora de desarrollarlo.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 del programa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11900"/>
            <a:ext cx="8520600" cy="24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Dificultades encontradas y mejoras</a:t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Ventana libros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Impresión etiquetas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Consultas a la BBDD</a:t>
            </a:r>
            <a:endParaRPr sz="2500"/>
          </a:p>
        </p:txBody>
      </p:sp>
      <p:sp>
        <p:nvSpPr>
          <p:cNvPr id="163" name="Google Shape;16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Implementación de más </a:t>
            </a:r>
            <a:r>
              <a:rPr lang="es" sz="2500"/>
              <a:t>librerias</a:t>
            </a:r>
            <a:endParaRPr sz="2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64" name="Google Shape;164;p29"/>
          <p:cNvSpPr txBox="1"/>
          <p:nvPr/>
        </p:nvSpPr>
        <p:spPr>
          <a:xfrm>
            <a:off x="311575" y="453075"/>
            <a:ext cx="3999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Dificultades encontradas</a:t>
            </a:r>
            <a:endParaRPr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807375" y="453075"/>
            <a:ext cx="3999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Mejoras</a:t>
            </a:r>
            <a:endParaRPr sz="2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/>
              <a:t>Como proyecto de final de ciclo, se ha desarrollado esta aplicación de Gestión Red de Libros con tecnología Java y Hibernate como ORM para acceso a la Base de Datos.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proyecto se presenta como una solución para la gestión de los préstamos en el instituto IES Consuelo Aranda.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Hasta ahora </a:t>
            </a:r>
            <a:r>
              <a:rPr lang="es"/>
              <a:t>está</a:t>
            </a:r>
            <a:r>
              <a:rPr lang="es"/>
              <a:t> gestión se realizaba manualmente, es por esto que nace </a:t>
            </a:r>
            <a:r>
              <a:rPr lang="es"/>
              <a:t>este programa.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utilizadas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Hibernate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MySQL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XML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Red de Libros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41900" y="697325"/>
            <a:ext cx="2808000" cy="26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La aplicación es capaz de mantener una gestión de los libros utilizados por cada alumno durante el curso actual y anteriores. Se tendrá en cuenta el estado de los libros en su devolución y entrega así como si el alumno aprueba o no las asignaturas de un libro en concreto.</a:t>
            </a:r>
            <a:endParaRPr sz="14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875" y="886112"/>
            <a:ext cx="4173603" cy="22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350" y="773525"/>
            <a:ext cx="6288749" cy="2792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555600"/>
            <a:ext cx="4260300" cy="22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Funcionalidad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800" y="593563"/>
            <a:ext cx="3956375" cy="39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51425" y="324550"/>
            <a:ext cx="855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Devolución de un ejemplar:</a:t>
            </a:r>
            <a:endParaRPr sz="3200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10730" l="6148" r="6139" t="0"/>
          <a:stretch/>
        </p:blipFill>
        <p:spPr>
          <a:xfrm>
            <a:off x="1948075" y="1129675"/>
            <a:ext cx="5247851" cy="3411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Mantenimiento de Libros: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89" l="0" r="0" t="89"/>
          <a:stretch/>
        </p:blipFill>
        <p:spPr>
          <a:xfrm>
            <a:off x="1457325" y="1230125"/>
            <a:ext cx="6229350" cy="326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