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4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11/30/2021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Confira 14 dicas para escolher uma boa creche para o seu filho">
            <a:extLst>
              <a:ext uri="{FF2B5EF4-FFF2-40B4-BE49-F238E27FC236}">
                <a16:creationId xmlns:a16="http://schemas.microsoft.com/office/drawing/2014/main" id="{CB9FB8FC-6928-444D-8EA6-029E7B47E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5A835F-C872-43B1-A92B-9CFB7DF0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65846"/>
            <a:ext cx="4887458" cy="3610622"/>
          </a:xfrm>
        </p:spPr>
        <p:txBody>
          <a:bodyPr anchor="b">
            <a:normAutofit/>
          </a:bodyPr>
          <a:lstStyle/>
          <a:p>
            <a:pPr algn="l"/>
            <a:r>
              <a:rPr lang="pt-BR" sz="6000" b="1" dirty="0">
                <a:solidFill>
                  <a:srgbClr val="FFFFFF"/>
                </a:solidFill>
              </a:rPr>
              <a:t>SGBE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C7B4D-B3A4-4550-8A90-E9A46975E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176468"/>
            <a:ext cx="4887458" cy="1327421"/>
          </a:xfrm>
        </p:spPr>
        <p:txBody>
          <a:bodyPr anchor="t">
            <a:normAutofit/>
          </a:bodyPr>
          <a:lstStyle/>
          <a:p>
            <a:pPr algn="l"/>
            <a:r>
              <a:rPr lang="pt-BR" sz="1600" dirty="0">
                <a:solidFill>
                  <a:srgbClr val="FFFFFF"/>
                </a:solidFill>
              </a:rPr>
              <a:t>Sistema de Gestão do Bem Estar do Aluno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5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12B5-BFFB-4126-BD41-47324B56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SGBE?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831F8-4D1D-4C8D-A5C4-F8FDAF00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SGBE é um sistema de controle de agenda, que visa otimizar o trabalho do professor.</a:t>
            </a:r>
          </a:p>
          <a:p>
            <a:r>
              <a:rPr lang="pt-BR" dirty="0"/>
              <a:t>Através dele, o professor pode reportar ao responsável do aluno como foi a estadia do mesmo dentro da instituição de ensino.</a:t>
            </a:r>
          </a:p>
          <a:p>
            <a:r>
              <a:rPr lang="pt-BR" dirty="0"/>
              <a:t>Ignora-se o uso do papel e caneta, otimizando o trabalho de preenchimento de agendas pelo professor.</a:t>
            </a:r>
          </a:p>
          <a:p>
            <a:r>
              <a:rPr lang="pt-BR" dirty="0"/>
              <a:t>O responsável tem acesso a agenda do aluno através de qualquer plataforma com acesso a internet.</a:t>
            </a:r>
          </a:p>
        </p:txBody>
      </p:sp>
    </p:spTree>
    <p:extLst>
      <p:ext uri="{BB962C8B-B14F-4D97-AF65-F5344CB8AC3E}">
        <p14:creationId xmlns:p14="http://schemas.microsoft.com/office/powerpoint/2010/main" val="42398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65158-189B-473A-8E3E-5CDE7160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264E1-3A58-442B-BA12-4864FFE7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Cadastros para suportar todo o fluxo de agendas.</a:t>
            </a:r>
          </a:p>
          <a:p>
            <a:r>
              <a:rPr lang="pt-BR" dirty="0"/>
              <a:t>Melhorar a comunicação entre instituição e responsável.</a:t>
            </a:r>
          </a:p>
          <a:p>
            <a:r>
              <a:rPr lang="pt-BR" dirty="0"/>
              <a:t>Otimizar o monitoramento do aluno.</a:t>
            </a:r>
          </a:p>
          <a:p>
            <a:r>
              <a:rPr lang="pt-BR" dirty="0"/>
              <a:t>Reduzir o tempo de preenchimento da agenda.</a:t>
            </a:r>
          </a:p>
          <a:p>
            <a:r>
              <a:rPr lang="pt-BR" dirty="0"/>
              <a:t>Inclusão digital.</a:t>
            </a:r>
          </a:p>
        </p:txBody>
      </p:sp>
    </p:spTree>
    <p:extLst>
      <p:ext uri="{BB962C8B-B14F-4D97-AF65-F5344CB8AC3E}">
        <p14:creationId xmlns:p14="http://schemas.microsoft.com/office/powerpoint/2010/main" val="301750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3F113-7DF2-49C9-BD73-C65869FE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 Relacionamento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A9EE61-9879-464B-A71B-B740EF1F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41" y="1438553"/>
            <a:ext cx="5261518" cy="50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6796C-9839-4353-97F4-0A6E965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E6DFCB-72AF-4C38-B7A2-0EBBE0A5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856986"/>
            <a:ext cx="5543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7463-8E7B-4829-BD38-5ED7B568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E89D34-D173-4792-89B7-A384DF29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70520"/>
            <a:ext cx="5943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10292-8901-455C-8C8C-E1CFAC3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Implementadas</a:t>
            </a:r>
          </a:p>
        </p:txBody>
      </p:sp>
      <p:pic>
        <p:nvPicPr>
          <p:cNvPr id="3074" name="Picture 2" descr="Curso de MySQL - Curso Online com Certificado - iPED">
            <a:extLst>
              <a:ext uri="{FF2B5EF4-FFF2-40B4-BE49-F238E27FC236}">
                <a16:creationId xmlns:a16="http://schemas.microsoft.com/office/drawing/2014/main" id="{CEA24DA2-DA18-449F-98D2-B5407FBD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04" y="2188948"/>
            <a:ext cx="246605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– Wikipédia, a enciclopédia livre">
            <a:extLst>
              <a:ext uri="{FF2B5EF4-FFF2-40B4-BE49-F238E27FC236}">
                <a16:creationId xmlns:a16="http://schemas.microsoft.com/office/drawing/2014/main" id="{6F2B7594-8E89-4793-B490-C7F23CB2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23" y="2492194"/>
            <a:ext cx="1723828" cy="105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tting started with NestJS &amp;amp; TypeORM (+bonus NestJS Admin) | Theodo">
            <a:extLst>
              <a:ext uri="{FF2B5EF4-FFF2-40B4-BE49-F238E27FC236}">
                <a16:creationId xmlns:a16="http://schemas.microsoft.com/office/drawing/2014/main" id="{27533DC1-CA33-4294-833A-0759FA39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51" y="2492194"/>
            <a:ext cx="2023446" cy="98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gular (framework) – Wikipédia, a enciclopédia livre">
            <a:extLst>
              <a:ext uri="{FF2B5EF4-FFF2-40B4-BE49-F238E27FC236}">
                <a16:creationId xmlns:a16="http://schemas.microsoft.com/office/drawing/2014/main" id="{3B15AF71-9D14-4BF5-81C4-C80A856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683" y="2188948"/>
            <a:ext cx="1568515" cy="15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ORM no NodeJS com TypeORM. Como desenvolver uma API elegante com… | by  Matheus Bessa | Medium">
            <a:extLst>
              <a:ext uri="{FF2B5EF4-FFF2-40B4-BE49-F238E27FC236}">
                <a16:creationId xmlns:a16="http://schemas.microsoft.com/office/drawing/2014/main" id="{8B0965C4-7AC2-412D-9EE6-DBE9BB66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65" y="4217256"/>
            <a:ext cx="2740091" cy="11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riando Primeiro Token JWT. Fala devs, voltando aqui nossa série… | by  Nando Kstro Net | Code Experts">
            <a:extLst>
              <a:ext uri="{FF2B5EF4-FFF2-40B4-BE49-F238E27FC236}">
                <a16:creationId xmlns:a16="http://schemas.microsoft.com/office/drawing/2014/main" id="{6CC8204F-9A87-4FF9-AB77-E9173EF0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43" y="4230540"/>
            <a:ext cx="2325061" cy="11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D1AD4-A829-4E2B-9EBB-6B146953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F8700-D1D9-4E49-A6BB-63DC147D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Agradeço ao grupo, professores e família por terem dado todo o suporte necessário para conclusão deste trabalho.</a:t>
            </a:r>
          </a:p>
        </p:txBody>
      </p:sp>
    </p:spTree>
    <p:extLst>
      <p:ext uri="{BB962C8B-B14F-4D97-AF65-F5344CB8AC3E}">
        <p14:creationId xmlns:p14="http://schemas.microsoft.com/office/powerpoint/2010/main" val="1862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9AAB1"/>
      </a:accent1>
      <a:accent2>
        <a:srgbClr val="81AA9E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AvenirNext LT Pro Medium</vt:lpstr>
      <vt:lpstr>Calibri</vt:lpstr>
      <vt:lpstr>Gill Sans Nova</vt:lpstr>
      <vt:lpstr>ConfettiVTI</vt:lpstr>
      <vt:lpstr>SGBE</vt:lpstr>
      <vt:lpstr>O que é o SGBE?</vt:lpstr>
      <vt:lpstr>Objetivos do Sistema</vt:lpstr>
      <vt:lpstr>Modelo Entidade Relacionamento</vt:lpstr>
      <vt:lpstr>Requisitos Funcionais</vt:lpstr>
      <vt:lpstr>Requisitos Não Funcionais </vt:lpstr>
      <vt:lpstr>Tecnologias Implementadas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SGBE</dc:title>
  <dc:creator>Carlos Moretti</dc:creator>
  <cp:lastModifiedBy>Carlos Moretti</cp:lastModifiedBy>
  <cp:revision>5</cp:revision>
  <dcterms:created xsi:type="dcterms:W3CDTF">2021-11-30T23:43:01Z</dcterms:created>
  <dcterms:modified xsi:type="dcterms:W3CDTF">2021-12-01T00:09:34Z</dcterms:modified>
</cp:coreProperties>
</file>